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58" r:id="rId4"/>
    <p:sldId id="259" r:id="rId5"/>
    <p:sldId id="264" r:id="rId6"/>
    <p:sldId id="265" r:id="rId7"/>
    <p:sldId id="267" r:id="rId8"/>
    <p:sldId id="268" r:id="rId9"/>
    <p:sldId id="269" r:id="rId10"/>
    <p:sldId id="271" r:id="rId11"/>
    <p:sldId id="287" r:id="rId12"/>
    <p:sldId id="272" r:id="rId13"/>
    <p:sldId id="282" r:id="rId14"/>
    <p:sldId id="283" r:id="rId15"/>
    <p:sldId id="284" r:id="rId16"/>
    <p:sldId id="285" r:id="rId17"/>
    <p:sldId id="286" r:id="rId18"/>
    <p:sldId id="281" r:id="rId19"/>
    <p:sldId id="263" r:id="rId20"/>
    <p:sldId id="288" r:id="rId21"/>
    <p:sldId id="289" r:id="rId22"/>
  </p:sldIdLst>
  <p:sldSz cx="12192000" cy="6858000"/>
  <p:notesSz cx="6858000" cy="9144000"/>
  <p:embeddedFontLst>
    <p:embeddedFont>
      <p:font typeface="AA Zuehlke" panose="02000503060000020004" pitchFamily="2" charset="0"/>
      <p:regular r:id="rId25"/>
      <p:italic r:id="rId26"/>
    </p:embeddedFont>
  </p:embeddedFontLst>
  <p:custDataLst>
    <p:tags r:id="rId2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7">
          <p15:clr>
            <a:srgbClr val="A4A3A4"/>
          </p15:clr>
        </p15:guide>
        <p15:guide id="2" orient="horz" pos="4136">
          <p15:clr>
            <a:srgbClr val="A4A3A4"/>
          </p15:clr>
        </p15:guide>
        <p15:guide id="3" orient="horz" pos="588">
          <p15:clr>
            <a:srgbClr val="A4A3A4"/>
          </p15:clr>
        </p15:guide>
        <p15:guide id="4" orient="horz" pos="139">
          <p15:clr>
            <a:srgbClr val="A4A3A4"/>
          </p15:clr>
        </p15:guide>
        <p15:guide id="5" pos="488">
          <p15:clr>
            <a:srgbClr val="A4A3A4"/>
          </p15:clr>
        </p15:guide>
        <p15:guide id="6" pos="7552">
          <p15:clr>
            <a:srgbClr val="A4A3A4"/>
          </p15:clr>
        </p15:guide>
        <p15:guide id="7" pos="1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er, Christian" initials="EC" lastIdx="1" clrIdx="0">
    <p:extLst>
      <p:ext uri="{19B8F6BF-5375-455C-9EA6-DF929625EA0E}">
        <p15:presenceInfo xmlns:p15="http://schemas.microsoft.com/office/powerpoint/2012/main" userId="S::Christian.Eder@zuehlke.com::ecb4d105-b271-4c3a-94aa-ec4c5379703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77CF05-D6FF-4EC2-8105-DC32EA1194E1}" v="2" dt="2018-06-15T11:00:27.113"/>
  </p1510:revLst>
</p1510:revInfo>
</file>

<file path=ppt/tableStyles.xml><?xml version="1.0" encoding="utf-8"?>
<a:tblStyleLst xmlns:a="http://schemas.openxmlformats.org/drawingml/2006/main" def="{556710EB-4081-4327-87A8-A6E326B6FCDB}">
  <a:tblStyle styleId="{556710EB-4081-4327-87A8-A6E326B6FCDB}" styleName="Zuehlke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>
        <a:fontRef idx="maj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>
        <a:fontRef idx="maj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931" autoAdjust="0"/>
  </p:normalViewPr>
  <p:slideViewPr>
    <p:cSldViewPr showGuides="1">
      <p:cViewPr varScale="1">
        <p:scale>
          <a:sx n="63" d="100"/>
          <a:sy n="63" d="100"/>
        </p:scale>
        <p:origin x="1411" y="53"/>
      </p:cViewPr>
      <p:guideLst>
        <p:guide orient="horz" pos="1127"/>
        <p:guide orient="horz" pos="4136"/>
        <p:guide orient="horz" pos="588"/>
        <p:guide orient="horz" pos="139"/>
        <p:guide pos="488"/>
        <p:guide pos="7552"/>
        <p:guide pos="128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6a2247c19df5c79" providerId="LiveId" clId="{78112AA8-97FE-42AD-B771-E3277F0D986E}"/>
  </pc:docChgLst>
  <pc:docChgLst>
    <pc:chgData userId="46a2247c19df5c79" providerId="LiveId" clId="{D277CF05-D6FF-4EC2-8105-DC32EA1194E1}"/>
    <pc:docChg chg="addSld delSld modSld">
      <pc:chgData name="" userId="46a2247c19df5c79" providerId="LiveId" clId="{D277CF05-D6FF-4EC2-8105-DC32EA1194E1}" dt="2018-06-15T11:00:27.113" v="1" actId="2696"/>
      <pc:docMkLst>
        <pc:docMk/>
      </pc:docMkLst>
      <pc:sldChg chg="add del">
        <pc:chgData name="" userId="46a2247c19df5c79" providerId="LiveId" clId="{D277CF05-D6FF-4EC2-8105-DC32EA1194E1}" dt="2018-06-15T11:00:27.113" v="1" actId="2696"/>
        <pc:sldMkLst>
          <pc:docMk/>
          <pc:sldMk cId="1215834430" sldId="282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D17687-2FDB-440B-B3C7-4C2C26FEF5EA}" type="doc">
      <dgm:prSet loTypeId="urn:microsoft.com/office/officeart/2005/8/layout/radial5" loCatId="relationship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6F59AEE3-C066-4A65-95A7-E2D22A9E6EFD}">
      <dgm:prSet phldrT="[Text]"/>
      <dgm:spPr/>
      <dgm:t>
        <a:bodyPr/>
        <a:lstStyle/>
        <a:p>
          <a:r>
            <a:rPr lang="en-US" dirty="0"/>
            <a:t>Architectural</a:t>
          </a:r>
        </a:p>
        <a:p>
          <a:r>
            <a:rPr lang="en-US" dirty="0"/>
            <a:t>Erosion</a:t>
          </a:r>
        </a:p>
      </dgm:t>
    </dgm:pt>
    <dgm:pt modelId="{86D415A1-E35C-4038-B404-5503C8306130}" type="parTrans" cxnId="{8030BAE5-243F-4D5C-978D-F8EBC74E97B3}">
      <dgm:prSet/>
      <dgm:spPr/>
      <dgm:t>
        <a:bodyPr/>
        <a:lstStyle/>
        <a:p>
          <a:endParaRPr lang="en-US"/>
        </a:p>
      </dgm:t>
    </dgm:pt>
    <dgm:pt modelId="{300193A8-14F6-4BC3-9206-1CAB0105D70A}" type="sibTrans" cxnId="{8030BAE5-243F-4D5C-978D-F8EBC74E97B3}">
      <dgm:prSet/>
      <dgm:spPr/>
      <dgm:t>
        <a:bodyPr/>
        <a:lstStyle/>
        <a:p>
          <a:endParaRPr lang="en-US"/>
        </a:p>
      </dgm:t>
    </dgm:pt>
    <dgm:pt modelId="{22486852-476F-4498-8FAD-62E78C326955}">
      <dgm:prSet phldrT="[Text]"/>
      <dgm:spPr/>
      <dgm:t>
        <a:bodyPr/>
        <a:lstStyle/>
        <a:p>
          <a:r>
            <a:rPr lang="en-US" dirty="0"/>
            <a:t>Risk of delivering “the wrong thing”</a:t>
          </a:r>
        </a:p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↑</a:t>
          </a:r>
          <a:endParaRPr lang="en-US" dirty="0"/>
        </a:p>
      </dgm:t>
    </dgm:pt>
    <dgm:pt modelId="{A5649439-1E7E-495C-9ABA-0B783A807F68}" type="parTrans" cxnId="{EE58D3F0-58EA-43B8-96F3-B8E9C7B3B14A}">
      <dgm:prSet/>
      <dgm:spPr/>
      <dgm:t>
        <a:bodyPr/>
        <a:lstStyle/>
        <a:p>
          <a:endParaRPr lang="en-US"/>
        </a:p>
      </dgm:t>
    </dgm:pt>
    <dgm:pt modelId="{652282E5-D570-436F-A0EE-2DF5301B087C}" type="sibTrans" cxnId="{EE58D3F0-58EA-43B8-96F3-B8E9C7B3B14A}">
      <dgm:prSet/>
      <dgm:spPr/>
      <dgm:t>
        <a:bodyPr/>
        <a:lstStyle/>
        <a:p>
          <a:endParaRPr lang="en-US"/>
        </a:p>
      </dgm:t>
    </dgm:pt>
    <dgm:pt modelId="{DF1BA22A-B7D8-4244-814C-BB04829B406B}">
      <dgm:prSet phldrT="[Text]"/>
      <dgm:spPr/>
      <dgm:t>
        <a:bodyPr/>
        <a:lstStyle/>
        <a:p>
          <a:r>
            <a:rPr lang="en-US" dirty="0"/>
            <a:t>Maintainability</a:t>
          </a:r>
        </a:p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↓</a:t>
          </a:r>
          <a:endParaRPr lang="en-US" dirty="0"/>
        </a:p>
      </dgm:t>
    </dgm:pt>
    <dgm:pt modelId="{ED1E3225-D8EA-44A3-A81F-6DEB8FDB6F23}" type="parTrans" cxnId="{A929DE3C-EDBF-4D54-9232-2D868D2B2F98}">
      <dgm:prSet/>
      <dgm:spPr/>
      <dgm:t>
        <a:bodyPr/>
        <a:lstStyle/>
        <a:p>
          <a:endParaRPr lang="en-US"/>
        </a:p>
      </dgm:t>
    </dgm:pt>
    <dgm:pt modelId="{54895C1B-9B40-4A93-B2DB-0E7C7DA888CA}" type="sibTrans" cxnId="{A929DE3C-EDBF-4D54-9232-2D868D2B2F98}">
      <dgm:prSet/>
      <dgm:spPr/>
      <dgm:t>
        <a:bodyPr/>
        <a:lstStyle/>
        <a:p>
          <a:endParaRPr lang="en-US"/>
        </a:p>
      </dgm:t>
    </dgm:pt>
    <dgm:pt modelId="{8F97804B-1820-4044-9A6F-2B3F0EF16C68}">
      <dgm:prSet phldrT="[Text]"/>
      <dgm:spPr/>
      <dgm:t>
        <a:bodyPr/>
        <a:lstStyle/>
        <a:p>
          <a:r>
            <a:rPr lang="en-US" dirty="0"/>
            <a:t>Meeting non functional requirements</a:t>
          </a:r>
        </a:p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↓</a:t>
          </a:r>
          <a:endParaRPr lang="en-US" dirty="0"/>
        </a:p>
      </dgm:t>
    </dgm:pt>
    <dgm:pt modelId="{B5BED901-9F36-42A3-A87F-1D508E24A02B}" type="parTrans" cxnId="{45FEADC6-7FAB-4B17-9FD3-3EA64B261476}">
      <dgm:prSet/>
      <dgm:spPr/>
      <dgm:t>
        <a:bodyPr/>
        <a:lstStyle/>
        <a:p>
          <a:endParaRPr lang="en-US"/>
        </a:p>
      </dgm:t>
    </dgm:pt>
    <dgm:pt modelId="{83FBFC82-B07C-4C3B-AA13-4ECB6724CA6B}" type="sibTrans" cxnId="{45FEADC6-7FAB-4B17-9FD3-3EA64B261476}">
      <dgm:prSet/>
      <dgm:spPr/>
      <dgm:t>
        <a:bodyPr/>
        <a:lstStyle/>
        <a:p>
          <a:endParaRPr lang="en-US"/>
        </a:p>
      </dgm:t>
    </dgm:pt>
    <dgm:pt modelId="{54B32329-5C0A-42A9-90FF-452EC9B410A5}" type="pres">
      <dgm:prSet presAssocID="{83D17687-2FDB-440B-B3C7-4C2C26FEF5E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239D013D-C5EF-4DF1-9743-3283A68C5372}" type="pres">
      <dgm:prSet presAssocID="{6F59AEE3-C066-4A65-95A7-E2D22A9E6EFD}" presName="centerShape" presStyleLbl="node0" presStyleIdx="0" presStyleCnt="1" custScaleX="140843" custScaleY="141705" custLinFactNeighborX="-208" custLinFactNeighborY="-35910"/>
      <dgm:spPr/>
    </dgm:pt>
    <dgm:pt modelId="{64D1487D-F1FD-4411-ADBC-5302FEBAC919}" type="pres">
      <dgm:prSet presAssocID="{A5649439-1E7E-495C-9ABA-0B783A807F68}" presName="parTrans" presStyleLbl="sibTrans2D1" presStyleIdx="0" presStyleCnt="3"/>
      <dgm:spPr/>
    </dgm:pt>
    <dgm:pt modelId="{8801D4C3-D9DF-45C9-9510-6C0AE90B7781}" type="pres">
      <dgm:prSet presAssocID="{A5649439-1E7E-495C-9ABA-0B783A807F68}" presName="connectorText" presStyleLbl="sibTrans2D1" presStyleIdx="0" presStyleCnt="3"/>
      <dgm:spPr/>
    </dgm:pt>
    <dgm:pt modelId="{E3C3FC20-5CAC-4355-95E0-E187B8A12A5E}" type="pres">
      <dgm:prSet presAssocID="{22486852-476F-4498-8FAD-62E78C326955}" presName="node" presStyleLbl="node1" presStyleIdx="0" presStyleCnt="3" custRadScaleRad="174957" custRadScaleInc="135767">
        <dgm:presLayoutVars>
          <dgm:bulletEnabled val="1"/>
        </dgm:presLayoutVars>
      </dgm:prSet>
      <dgm:spPr/>
    </dgm:pt>
    <dgm:pt modelId="{1EA02ABA-C095-45D1-996F-928EADBDA3CA}" type="pres">
      <dgm:prSet presAssocID="{B5BED901-9F36-42A3-A87F-1D508E24A02B}" presName="parTrans" presStyleLbl="sibTrans2D1" presStyleIdx="1" presStyleCnt="3"/>
      <dgm:spPr/>
    </dgm:pt>
    <dgm:pt modelId="{3E332386-4F3C-499B-9A31-09C2E4A63682}" type="pres">
      <dgm:prSet presAssocID="{B5BED901-9F36-42A3-A87F-1D508E24A02B}" presName="connectorText" presStyleLbl="sibTrans2D1" presStyleIdx="1" presStyleCnt="3"/>
      <dgm:spPr/>
    </dgm:pt>
    <dgm:pt modelId="{F0926F30-71B3-4A78-99C5-036B81918AE2}" type="pres">
      <dgm:prSet presAssocID="{8F97804B-1820-4044-9A6F-2B3F0EF16C68}" presName="node" presStyleLbl="node1" presStyleIdx="1" presStyleCnt="3" custRadScaleRad="49232" custRadScaleInc="101051">
        <dgm:presLayoutVars>
          <dgm:bulletEnabled val="1"/>
        </dgm:presLayoutVars>
      </dgm:prSet>
      <dgm:spPr/>
    </dgm:pt>
    <dgm:pt modelId="{BE99F447-4D17-4380-AD23-D50D6B018FA0}" type="pres">
      <dgm:prSet presAssocID="{ED1E3225-D8EA-44A3-A81F-6DEB8FDB6F23}" presName="parTrans" presStyleLbl="sibTrans2D1" presStyleIdx="2" presStyleCnt="3"/>
      <dgm:spPr/>
    </dgm:pt>
    <dgm:pt modelId="{0B992B40-6874-4FE2-9D73-357B5FC6D08C}" type="pres">
      <dgm:prSet presAssocID="{ED1E3225-D8EA-44A3-A81F-6DEB8FDB6F23}" presName="connectorText" presStyleLbl="sibTrans2D1" presStyleIdx="2" presStyleCnt="3"/>
      <dgm:spPr/>
    </dgm:pt>
    <dgm:pt modelId="{8301CDFF-1374-4795-BAD1-8B6E8E87750A}" type="pres">
      <dgm:prSet presAssocID="{DF1BA22A-B7D8-4244-814C-BB04829B406B}" presName="node" presStyleLbl="node1" presStyleIdx="2" presStyleCnt="3" custRadScaleRad="175419" custRadScaleInc="62604">
        <dgm:presLayoutVars>
          <dgm:bulletEnabled val="1"/>
        </dgm:presLayoutVars>
      </dgm:prSet>
      <dgm:spPr/>
    </dgm:pt>
  </dgm:ptLst>
  <dgm:cxnLst>
    <dgm:cxn modelId="{42A8C80F-7393-4C93-92F5-253EC0BE0C8C}" type="presOf" srcId="{A5649439-1E7E-495C-9ABA-0B783A807F68}" destId="{8801D4C3-D9DF-45C9-9510-6C0AE90B7781}" srcOrd="1" destOrd="0" presId="urn:microsoft.com/office/officeart/2005/8/layout/radial5"/>
    <dgm:cxn modelId="{A929DE3C-EDBF-4D54-9232-2D868D2B2F98}" srcId="{6F59AEE3-C066-4A65-95A7-E2D22A9E6EFD}" destId="{DF1BA22A-B7D8-4244-814C-BB04829B406B}" srcOrd="2" destOrd="0" parTransId="{ED1E3225-D8EA-44A3-A81F-6DEB8FDB6F23}" sibTransId="{54895C1B-9B40-4A93-B2DB-0E7C7DA888CA}"/>
    <dgm:cxn modelId="{15F0E862-7224-43D8-8FC3-796F2AB2D61A}" type="presOf" srcId="{B5BED901-9F36-42A3-A87F-1D508E24A02B}" destId="{1EA02ABA-C095-45D1-996F-928EADBDA3CA}" srcOrd="0" destOrd="0" presId="urn:microsoft.com/office/officeart/2005/8/layout/radial5"/>
    <dgm:cxn modelId="{472B0857-1488-4E2D-BE7E-664C6F326CDB}" type="presOf" srcId="{A5649439-1E7E-495C-9ABA-0B783A807F68}" destId="{64D1487D-F1FD-4411-ADBC-5302FEBAC919}" srcOrd="0" destOrd="0" presId="urn:microsoft.com/office/officeart/2005/8/layout/radial5"/>
    <dgm:cxn modelId="{A1E7185A-A140-4AC6-BC6E-A24A1E94971A}" type="presOf" srcId="{8F97804B-1820-4044-9A6F-2B3F0EF16C68}" destId="{F0926F30-71B3-4A78-99C5-036B81918AE2}" srcOrd="0" destOrd="0" presId="urn:microsoft.com/office/officeart/2005/8/layout/radial5"/>
    <dgm:cxn modelId="{0A62F47A-D7E7-4F94-8ACD-ACA12F176522}" type="presOf" srcId="{ED1E3225-D8EA-44A3-A81F-6DEB8FDB6F23}" destId="{0B992B40-6874-4FE2-9D73-357B5FC6D08C}" srcOrd="1" destOrd="0" presId="urn:microsoft.com/office/officeart/2005/8/layout/radial5"/>
    <dgm:cxn modelId="{35444795-12BF-458A-A941-AE13146FF808}" type="presOf" srcId="{6F59AEE3-C066-4A65-95A7-E2D22A9E6EFD}" destId="{239D013D-C5EF-4DF1-9743-3283A68C5372}" srcOrd="0" destOrd="0" presId="urn:microsoft.com/office/officeart/2005/8/layout/radial5"/>
    <dgm:cxn modelId="{A27FC598-6021-40C4-B664-81950DAFBD71}" type="presOf" srcId="{DF1BA22A-B7D8-4244-814C-BB04829B406B}" destId="{8301CDFF-1374-4795-BAD1-8B6E8E87750A}" srcOrd="0" destOrd="0" presId="urn:microsoft.com/office/officeart/2005/8/layout/radial5"/>
    <dgm:cxn modelId="{8030BAE5-243F-4D5C-978D-F8EBC74E97B3}" srcId="{83D17687-2FDB-440B-B3C7-4C2C26FEF5EA}" destId="{6F59AEE3-C066-4A65-95A7-E2D22A9E6EFD}" srcOrd="0" destOrd="0" parTransId="{86D415A1-E35C-4038-B404-5503C8306130}" sibTransId="{300193A8-14F6-4BC3-9206-1CAB0105D70A}"/>
    <dgm:cxn modelId="{45FEADC6-7FAB-4B17-9FD3-3EA64B261476}" srcId="{6F59AEE3-C066-4A65-95A7-E2D22A9E6EFD}" destId="{8F97804B-1820-4044-9A6F-2B3F0EF16C68}" srcOrd="1" destOrd="0" parTransId="{B5BED901-9F36-42A3-A87F-1D508E24A02B}" sibTransId="{83FBFC82-B07C-4C3B-AA13-4ECB6724CA6B}"/>
    <dgm:cxn modelId="{F29E4ED0-3869-41C0-AB02-FAAA52C395E2}" type="presOf" srcId="{83D17687-2FDB-440B-B3C7-4C2C26FEF5EA}" destId="{54B32329-5C0A-42A9-90FF-452EC9B410A5}" srcOrd="0" destOrd="0" presId="urn:microsoft.com/office/officeart/2005/8/layout/radial5"/>
    <dgm:cxn modelId="{EE58D3F0-58EA-43B8-96F3-B8E9C7B3B14A}" srcId="{6F59AEE3-C066-4A65-95A7-E2D22A9E6EFD}" destId="{22486852-476F-4498-8FAD-62E78C326955}" srcOrd="0" destOrd="0" parTransId="{A5649439-1E7E-495C-9ABA-0B783A807F68}" sibTransId="{652282E5-D570-436F-A0EE-2DF5301B087C}"/>
    <dgm:cxn modelId="{E84F03D6-735A-4FA3-A299-398B6B7B7741}" type="presOf" srcId="{ED1E3225-D8EA-44A3-A81F-6DEB8FDB6F23}" destId="{BE99F447-4D17-4380-AD23-D50D6B018FA0}" srcOrd="0" destOrd="0" presId="urn:microsoft.com/office/officeart/2005/8/layout/radial5"/>
    <dgm:cxn modelId="{5091BBF7-1489-4981-9D04-9E46EF7D4DB1}" type="presOf" srcId="{22486852-476F-4498-8FAD-62E78C326955}" destId="{E3C3FC20-5CAC-4355-95E0-E187B8A12A5E}" srcOrd="0" destOrd="0" presId="urn:microsoft.com/office/officeart/2005/8/layout/radial5"/>
    <dgm:cxn modelId="{3CAAA8F8-621D-4958-8647-C735372A7EF1}" type="presOf" srcId="{B5BED901-9F36-42A3-A87F-1D508E24A02B}" destId="{3E332386-4F3C-499B-9A31-09C2E4A63682}" srcOrd="1" destOrd="0" presId="urn:microsoft.com/office/officeart/2005/8/layout/radial5"/>
    <dgm:cxn modelId="{FB16E08B-0367-4480-BFF3-B429D99DF34C}" type="presParOf" srcId="{54B32329-5C0A-42A9-90FF-452EC9B410A5}" destId="{239D013D-C5EF-4DF1-9743-3283A68C5372}" srcOrd="0" destOrd="0" presId="urn:microsoft.com/office/officeart/2005/8/layout/radial5"/>
    <dgm:cxn modelId="{951634D2-E6E2-4077-8E19-C8B3128051A1}" type="presParOf" srcId="{54B32329-5C0A-42A9-90FF-452EC9B410A5}" destId="{64D1487D-F1FD-4411-ADBC-5302FEBAC919}" srcOrd="1" destOrd="0" presId="urn:microsoft.com/office/officeart/2005/8/layout/radial5"/>
    <dgm:cxn modelId="{448F7544-416F-4968-81BD-47D09D4C5847}" type="presParOf" srcId="{64D1487D-F1FD-4411-ADBC-5302FEBAC919}" destId="{8801D4C3-D9DF-45C9-9510-6C0AE90B7781}" srcOrd="0" destOrd="0" presId="urn:microsoft.com/office/officeart/2005/8/layout/radial5"/>
    <dgm:cxn modelId="{EAC1F31F-7CEE-418C-BD4A-41FAD673D970}" type="presParOf" srcId="{54B32329-5C0A-42A9-90FF-452EC9B410A5}" destId="{E3C3FC20-5CAC-4355-95E0-E187B8A12A5E}" srcOrd="2" destOrd="0" presId="urn:microsoft.com/office/officeart/2005/8/layout/radial5"/>
    <dgm:cxn modelId="{5386E9F6-05B7-4836-9B10-529C52671390}" type="presParOf" srcId="{54B32329-5C0A-42A9-90FF-452EC9B410A5}" destId="{1EA02ABA-C095-45D1-996F-928EADBDA3CA}" srcOrd="3" destOrd="0" presId="urn:microsoft.com/office/officeart/2005/8/layout/radial5"/>
    <dgm:cxn modelId="{66121AAF-812E-42BA-8BAA-03D95F04562A}" type="presParOf" srcId="{1EA02ABA-C095-45D1-996F-928EADBDA3CA}" destId="{3E332386-4F3C-499B-9A31-09C2E4A63682}" srcOrd="0" destOrd="0" presId="urn:microsoft.com/office/officeart/2005/8/layout/radial5"/>
    <dgm:cxn modelId="{1D22B424-C3E0-4328-ABA0-9DF0083A91EB}" type="presParOf" srcId="{54B32329-5C0A-42A9-90FF-452EC9B410A5}" destId="{F0926F30-71B3-4A78-99C5-036B81918AE2}" srcOrd="4" destOrd="0" presId="urn:microsoft.com/office/officeart/2005/8/layout/radial5"/>
    <dgm:cxn modelId="{4EF7A719-95D0-40D9-BAA9-207608221179}" type="presParOf" srcId="{54B32329-5C0A-42A9-90FF-452EC9B410A5}" destId="{BE99F447-4D17-4380-AD23-D50D6B018FA0}" srcOrd="5" destOrd="0" presId="urn:microsoft.com/office/officeart/2005/8/layout/radial5"/>
    <dgm:cxn modelId="{FE5C3A6C-B81F-4988-8036-DA6CD685C094}" type="presParOf" srcId="{BE99F447-4D17-4380-AD23-D50D6B018FA0}" destId="{0B992B40-6874-4FE2-9D73-357B5FC6D08C}" srcOrd="0" destOrd="0" presId="urn:microsoft.com/office/officeart/2005/8/layout/radial5"/>
    <dgm:cxn modelId="{F8AEBFD2-DDAB-4D90-BC1E-8EBCA37155D6}" type="presParOf" srcId="{54B32329-5C0A-42A9-90FF-452EC9B410A5}" destId="{8301CDFF-1374-4795-BAD1-8B6E8E87750A}" srcOrd="6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9D013D-C5EF-4DF1-9743-3283A68C5372}">
      <dsp:nvSpPr>
        <dsp:cNvPr id="0" name=""/>
        <dsp:cNvSpPr/>
      </dsp:nvSpPr>
      <dsp:spPr>
        <a:xfrm>
          <a:off x="3955261" y="333274"/>
          <a:ext cx="2504748" cy="252007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Architectural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Erosion</a:t>
          </a:r>
        </a:p>
      </dsp:txBody>
      <dsp:txXfrm>
        <a:off x="4322073" y="702331"/>
        <a:ext cx="1771124" cy="1781964"/>
      </dsp:txXfrm>
    </dsp:sp>
    <dsp:sp modelId="{64D1487D-F1FD-4411-ADBC-5302FEBAC919}">
      <dsp:nvSpPr>
        <dsp:cNvPr id="0" name=""/>
        <dsp:cNvSpPr/>
      </dsp:nvSpPr>
      <dsp:spPr>
        <a:xfrm rot="888305">
          <a:off x="6892675" y="1899095"/>
          <a:ext cx="1231470" cy="60465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6895686" y="1996850"/>
        <a:ext cx="1050074" cy="362793"/>
      </dsp:txXfrm>
    </dsp:sp>
    <dsp:sp modelId="{E3C3FC20-5CAC-4355-95E0-E187B8A12A5E}">
      <dsp:nvSpPr>
        <dsp:cNvPr id="0" name=""/>
        <dsp:cNvSpPr/>
      </dsp:nvSpPr>
      <dsp:spPr>
        <a:xfrm>
          <a:off x="8635780" y="1845216"/>
          <a:ext cx="1778397" cy="177839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Risk of delivering “the wrong thing”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↑</a:t>
          </a:r>
          <a:endParaRPr lang="en-US" sz="1600" kern="1200" dirty="0"/>
        </a:p>
      </dsp:txBody>
      <dsp:txXfrm>
        <a:off x="8896220" y="2105656"/>
        <a:ext cx="1257517" cy="1257517"/>
      </dsp:txXfrm>
    </dsp:sp>
    <dsp:sp modelId="{1EA02ABA-C095-45D1-996F-928EADBDA3CA}">
      <dsp:nvSpPr>
        <dsp:cNvPr id="0" name=""/>
        <dsp:cNvSpPr/>
      </dsp:nvSpPr>
      <dsp:spPr>
        <a:xfrm rot="5403574">
          <a:off x="4976907" y="2970106"/>
          <a:ext cx="457965" cy="60465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0800000">
        <a:off x="5045673" y="3022343"/>
        <a:ext cx="320576" cy="362793"/>
      </dsp:txXfrm>
    </dsp:sp>
    <dsp:sp modelId="{F0926F30-71B3-4A78-99C5-036B81918AE2}">
      <dsp:nvSpPr>
        <dsp:cNvPr id="0" name=""/>
        <dsp:cNvSpPr/>
      </dsp:nvSpPr>
      <dsp:spPr>
        <a:xfrm>
          <a:off x="4315304" y="3717437"/>
          <a:ext cx="1778397" cy="177839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Meeting non functional requirements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↓</a:t>
          </a:r>
          <a:endParaRPr lang="en-US" sz="1600" kern="1200" dirty="0"/>
        </a:p>
      </dsp:txBody>
      <dsp:txXfrm>
        <a:off x="4575744" y="3977877"/>
        <a:ext cx="1257517" cy="1257517"/>
      </dsp:txXfrm>
    </dsp:sp>
    <dsp:sp modelId="{BE99F447-4D17-4380-AD23-D50D6B018FA0}">
      <dsp:nvSpPr>
        <dsp:cNvPr id="0" name=""/>
        <dsp:cNvSpPr/>
      </dsp:nvSpPr>
      <dsp:spPr>
        <a:xfrm rot="9858522">
          <a:off x="2286150" y="1937241"/>
          <a:ext cx="1242041" cy="60465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0800000">
        <a:off x="2464166" y="2033642"/>
        <a:ext cx="1060645" cy="362793"/>
      </dsp:txXfrm>
    </dsp:sp>
    <dsp:sp modelId="{8301CDFF-1374-4795-BAD1-8B6E8E87750A}">
      <dsp:nvSpPr>
        <dsp:cNvPr id="0" name=""/>
        <dsp:cNvSpPr/>
      </dsp:nvSpPr>
      <dsp:spPr>
        <a:xfrm>
          <a:off x="0" y="1917265"/>
          <a:ext cx="1778397" cy="177839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Maintainability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↓</a:t>
          </a:r>
          <a:endParaRPr lang="en-US" sz="1600" kern="1200" dirty="0"/>
        </a:p>
      </dsp:txBody>
      <dsp:txXfrm>
        <a:off x="260440" y="2177705"/>
        <a:ext cx="1257517" cy="12575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A Zuehlke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189A0-0A58-4992-87A6-55AC822E6B9B}" type="datetimeFigureOut">
              <a:rPr lang="de-DE" smtClean="0">
                <a:latin typeface="AA Zuehlke" pitchFamily="2" charset="0"/>
              </a:rPr>
              <a:t>18.10.2019</a:t>
            </a:fld>
            <a:endParaRPr lang="de-DE" dirty="0">
              <a:latin typeface="AA Zuehlke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A Zuehlke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C6F6C-8E1B-4498-9594-4C11B1F32799}" type="slidenum">
              <a:rPr lang="de-DE" smtClean="0">
                <a:latin typeface="AA Zuehlke" pitchFamily="2" charset="0"/>
              </a:rPr>
              <a:t>‹#›</a:t>
            </a:fld>
            <a:endParaRPr lang="de-DE" dirty="0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7455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A Zuehlk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A Zuehlke" pitchFamily="2" charset="0"/>
              </a:defRPr>
            </a:lvl1pPr>
          </a:lstStyle>
          <a:p>
            <a:fld id="{A6966AE6-B72D-4967-9CA3-8469D2863705}" type="datetimeFigureOut">
              <a:rPr lang="en-US" smtClean="0"/>
              <a:pPr/>
              <a:t>10/18/2019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A Zuehlk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A Zuehlke" pitchFamily="2" charset="0"/>
              </a:defRPr>
            </a:lvl1pPr>
          </a:lstStyle>
          <a:p>
            <a:fld id="{04E102C5-3B9C-48EE-BFF0-2E7AF2F2A1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568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2977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275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64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1948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Maintainability:	</a:t>
            </a:r>
          </a:p>
          <a:p>
            <a:r>
              <a:rPr lang="en-GB" dirty="0"/>
              <a:t>- </a:t>
            </a:r>
            <a:r>
              <a:rPr lang="en-GB" dirty="0" err="1"/>
              <a:t>Documenation</a:t>
            </a:r>
            <a:r>
              <a:rPr lang="en-GB" dirty="0"/>
              <a:t> &amp; Code mismatch -&gt; onboarding harder</a:t>
            </a:r>
          </a:p>
          <a:p>
            <a:endParaRPr lang="en-GB" dirty="0"/>
          </a:p>
          <a:p>
            <a:r>
              <a:rPr lang="en-GB" dirty="0"/>
              <a:t>NFR:</a:t>
            </a:r>
          </a:p>
          <a:p>
            <a:r>
              <a:rPr lang="en-GB" dirty="0"/>
              <a:t>- Designed to support NFRs, but not implemented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203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017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281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416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859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405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282" y="4486156"/>
            <a:ext cx="9502236" cy="153652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72584" y="1789112"/>
            <a:ext cx="9504000" cy="242406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DFA1EF-A596-450C-9731-37FCD7153850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608" y="389560"/>
            <a:ext cx="1023544" cy="10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5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with Logo" preserve="1" userDrawn="1">
  <p:cSld name="Text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7793567" cy="712892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5" y="1789113"/>
            <a:ext cx="11216215" cy="477678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7793567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F1B993-ABBB-4817-8B7D-1420C809ACAF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608" y="389560"/>
            <a:ext cx="1023544" cy="10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29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584" y="5211226"/>
            <a:ext cx="11216216" cy="1354675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4800">
                <a:solidFill>
                  <a:srgbClr val="4D4D4D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72584" y="389555"/>
            <a:ext cx="4680000" cy="4680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825FD8-ECC2-4172-841A-D61CF30A32F1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608" y="389560"/>
            <a:ext cx="1023544" cy="10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00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5" y="1789113"/>
            <a:ext cx="11216215" cy="477678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E2AE63-5E67-4730-98D5-5FF2B8926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4045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4" y="1789113"/>
            <a:ext cx="5544000" cy="4776787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444800" y="1789113"/>
            <a:ext cx="5544000" cy="4776787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8715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Boxes" preserve="1" userDrawn="1">
  <p:cSld name="Four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4" y="1789112"/>
            <a:ext cx="5544000" cy="2281489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444800" y="1789112"/>
            <a:ext cx="5544000" cy="2281489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772584" y="4217861"/>
            <a:ext cx="5544000" cy="2352777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11" name="Content Placeholder 2"/>
          <p:cNvSpPr>
            <a:spLocks noGrp="1"/>
          </p:cNvSpPr>
          <p:nvPr>
            <p:ph idx="16"/>
          </p:nvPr>
        </p:nvSpPr>
        <p:spPr>
          <a:xfrm>
            <a:off x="6444800" y="4217861"/>
            <a:ext cx="5544000" cy="2352777"/>
          </a:xfrm>
        </p:spPr>
        <p:txBody>
          <a:bodyPr/>
          <a:lstStyle>
            <a:lvl1pPr>
              <a:defRPr sz="1800">
                <a:solidFill>
                  <a:srgbClr val="4D4D4D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7620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2584" y="220662"/>
            <a:ext cx="7794768" cy="1354823"/>
          </a:xfr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8000"/>
              </a:lnSpc>
              <a:spcBef>
                <a:spcPct val="0"/>
              </a:spcBef>
              <a:buNone/>
              <a:defRPr lang="en-US" sz="4800" kern="1200">
                <a:solidFill>
                  <a:srgbClr val="4D4D4D"/>
                </a:solidFill>
                <a:latin typeface="AA Zuehlke" panose="02000503060000020004" pitchFamily="2" charset="0"/>
                <a:ea typeface="+mj-ea"/>
                <a:cs typeface="+mj-cs"/>
              </a:defRPr>
            </a:lvl1pPr>
          </a:lstStyle>
          <a:p>
            <a:r>
              <a:rPr lang="de-CH" dirty="0"/>
              <a:t>Click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chapter</a:t>
            </a:r>
            <a:r>
              <a:rPr lang="de-CH" dirty="0"/>
              <a:t>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4" y="1789356"/>
            <a:ext cx="11216217" cy="784179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lang="en-US" sz="2400" kern="1200" smtClean="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73113" y="2965902"/>
            <a:ext cx="3600000" cy="3600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2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580956" y="2965900"/>
            <a:ext cx="3600000" cy="3600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2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8388800" y="2965900"/>
            <a:ext cx="3600000" cy="3600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7B6D78-C447-4405-955A-679D9B80289B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608" y="389560"/>
            <a:ext cx="1023544" cy="10235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Three Images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4"/>
            <a:ext cx="7604663" cy="712892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7604663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4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9972800" y="292284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9972800" y="2421092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9972800" y="4549900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72584" y="1789353"/>
            <a:ext cx="7604664" cy="477654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08034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Two Images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584" y="1789353"/>
            <a:ext cx="7604664" cy="477654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6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2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9972800" y="1860642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9972800" y="4141890"/>
            <a:ext cx="2016000" cy="2016000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36428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844" y="1789112"/>
            <a:ext cx="6177957" cy="4776788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>
            <a:lvl1pPr>
              <a:spcBef>
                <a:spcPts val="0"/>
              </a:spcBef>
              <a:buFontTx/>
              <a:buNone/>
              <a:defRPr sz="2200"/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773113" y="1789112"/>
            <a:ext cx="4680000" cy="4680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5624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772585" y="220994"/>
            <a:ext cx="11216216" cy="7128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5" y="1789354"/>
            <a:ext cx="11216217" cy="47763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6" name="TextBox 45"/>
          <p:cNvSpPr txBox="1">
            <a:spLocks/>
          </p:cNvSpPr>
          <p:nvPr userDrawn="1">
            <p:custDataLst>
              <p:tags r:id="rId13"/>
            </p:custDataLst>
          </p:nvPr>
        </p:nvSpPr>
        <p:spPr>
          <a:xfrm>
            <a:off x="10469034" y="6673220"/>
            <a:ext cx="1534583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/>
          <a:p>
            <a:pPr marL="0" algn="l" defTabSz="914400" rtl="0" eaLnBrk="1" latinLnBrk="0" hangingPunct="1"/>
            <a:r>
              <a:rPr lang="de-CH" sz="900" kern="1200" noProof="1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© Zühlke 2018</a:t>
            </a:r>
          </a:p>
        </p:txBody>
      </p:sp>
      <p:sp>
        <p:nvSpPr>
          <p:cNvPr id="7" name="TextBox 6"/>
          <p:cNvSpPr txBox="1">
            <a:spLocks/>
          </p:cNvSpPr>
          <p:nvPr userDrawn="1">
            <p:custDataLst>
              <p:tags r:id="rId14"/>
            </p:custDataLst>
          </p:nvPr>
        </p:nvSpPr>
        <p:spPr>
          <a:xfrm>
            <a:off x="772584" y="6673221"/>
            <a:ext cx="6083300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de-DE"/>
            </a:defPPr>
            <a:lvl1pPr>
              <a:defRPr sz="90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pPr lvl="0"/>
            <a:r>
              <a:rPr lang="de-CH"/>
              <a:t>Architecture &amp; Infrastructure As Code | Christian Eder</a:t>
            </a:r>
            <a:endParaRPr lang="de-CH" dirty="0"/>
          </a:p>
        </p:txBody>
      </p:sp>
      <p:sp>
        <p:nvSpPr>
          <p:cNvPr id="9" name="TextBox 8"/>
          <p:cNvSpPr txBox="1">
            <a:spLocks/>
          </p:cNvSpPr>
          <p:nvPr userDrawn="1">
            <p:custDataLst>
              <p:tags r:id="rId15"/>
            </p:custDataLst>
          </p:nvPr>
        </p:nvSpPr>
        <p:spPr>
          <a:xfrm>
            <a:off x="7046386" y="6673220"/>
            <a:ext cx="1519767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de-DE"/>
            </a:defPPr>
            <a:lvl1pPr>
              <a:defRPr sz="90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pPr lvl="0"/>
            <a:r>
              <a:rPr lang="de-CH" sz="900" kern="1200" noProof="1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8. February 2018</a:t>
            </a:r>
          </a:p>
        </p:txBody>
      </p:sp>
      <p:sp>
        <p:nvSpPr>
          <p:cNvPr id="10" name="TextBox 9"/>
          <p:cNvSpPr txBox="1">
            <a:spLocks/>
          </p:cNvSpPr>
          <p:nvPr userDrawn="1">
            <p:custDataLst>
              <p:tags r:id="rId16"/>
            </p:custDataLst>
          </p:nvPr>
        </p:nvSpPr>
        <p:spPr>
          <a:xfrm>
            <a:off x="8756651" y="6673220"/>
            <a:ext cx="1519767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de-DE"/>
            </a:defPPr>
            <a:lvl1pPr>
              <a:defRPr sz="90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pPr lvl="0"/>
            <a:r>
              <a:rPr lang="de-CH" sz="900" kern="1200" noProof="1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Slide </a:t>
            </a:r>
            <a:fld id="{A293577B-2B17-4F06-ABCF-0BF3358A975A}" type="slidenum">
              <a:rPr lang="de-CH" sz="900" kern="1200" noProof="1" smtClean="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‹#›</a:t>
            </a:fld>
            <a:endParaRPr lang="de-CH" sz="900" kern="1200" noProof="1">
              <a:solidFill>
                <a:srgbClr val="4D4D4D"/>
              </a:solidFill>
              <a:latin typeface="AA Zuehlke" pitchFamily="2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6" r:id="rId2"/>
    <p:sldLayoutId id="2147483679" r:id="rId3"/>
    <p:sldLayoutId id="2147483680" r:id="rId4"/>
    <p:sldLayoutId id="2147483651" r:id="rId5"/>
    <p:sldLayoutId id="2147483673" r:id="rId6"/>
    <p:sldLayoutId id="2147483675" r:id="rId7"/>
    <p:sldLayoutId id="2147483674" r:id="rId8"/>
    <p:sldLayoutId id="2147483654" r:id="rId9"/>
    <p:sldLayoutId id="2147483678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8000"/>
        </a:lnSpc>
        <a:spcBef>
          <a:spcPct val="0"/>
        </a:spcBef>
        <a:buNone/>
        <a:defRPr sz="3700" kern="1200">
          <a:solidFill>
            <a:srgbClr val="4D4D4D"/>
          </a:solidFill>
          <a:latin typeface="AA Zuehlke" panose="0200050306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8000"/>
        </a:lnSpc>
        <a:spcBef>
          <a:spcPts val="1320"/>
        </a:spcBef>
        <a:buFontTx/>
        <a:buNone/>
        <a:defRPr sz="2400" kern="1200">
          <a:solidFill>
            <a:srgbClr val="4D4D4D"/>
          </a:solidFill>
          <a:latin typeface="AA Zuehlke" panose="02000503060000020004" pitchFamily="2" charset="0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98000"/>
        </a:lnSpc>
        <a:spcBef>
          <a:spcPts val="1320"/>
        </a:spcBef>
        <a:buClr>
          <a:srgbClr val="4D4D4D"/>
        </a:buClr>
        <a:buSzPct val="75000"/>
        <a:buFont typeface="AA Zuehlke" pitchFamily="2" charset="0"/>
        <a:buChar char="•"/>
        <a:defRPr sz="24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2pPr>
      <a:lvl3pPr marL="625475" indent="-273050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3pPr>
      <a:lvl4pPr marL="898525" indent="-265113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4pPr>
      <a:lvl5pPr marL="1171575" indent="-273050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42.png"/><Relationship Id="rId5" Type="http://schemas.openxmlformats.org/officeDocument/2006/relationships/image" Target="../media/image27.png"/><Relationship Id="rId10" Type="http://schemas.openxmlformats.org/officeDocument/2006/relationships/image" Target="../media/image41.png"/><Relationship Id="rId4" Type="http://schemas.openxmlformats.org/officeDocument/2006/relationships/image" Target="../media/image26.png"/><Relationship Id="rId9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ristianEder/pulumi-structurizr-io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hristianEder/pulumi-structurizr-workshop/tree/master/examples/getting-started/pulumi-and-structurizr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hyperlink" Target="../workshop/Workshop.pptx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ristianEder/pulumi-structurizr-workshop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hyperlink" Target="file:///C:\Program%20Files\Microsoft%20VS%20Code\Code.exe" TargetMode="External"/><Relationship Id="rId4" Type="http://schemas.openxmlformats.org/officeDocument/2006/relationships/image" Target="../media/image4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337" b="13089"/>
          <a:stretch/>
        </p:blipFill>
        <p:spPr bwMode="auto">
          <a:xfrm>
            <a:off x="0" y="-27384"/>
            <a:ext cx="12191999" cy="6912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504" y="2996952"/>
            <a:ext cx="9502236" cy="864096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 &amp; 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915970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/>
              <a:t>Simon Browns </a:t>
            </a:r>
            <a:r>
              <a:rPr lang="en-GB" dirty="0" err="1"/>
              <a:t>Structurizr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Create software architecture models based upon the C4 model using code</a:t>
            </a:r>
            <a:endParaRPr lang="en-GB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1412776"/>
            <a:ext cx="11092054" cy="3141731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9736" y="4365104"/>
            <a:ext cx="5156646" cy="228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202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Architecture as </a:t>
            </a:r>
            <a:r>
              <a:rPr lang="en-GB" b="1" i="1"/>
              <a:t>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6" y="931919"/>
            <a:ext cx="11216215" cy="645156"/>
          </a:xfrm>
        </p:spPr>
        <p:txBody>
          <a:bodyPr/>
          <a:lstStyle/>
          <a:p>
            <a:r>
              <a:rPr lang="en-GB"/>
              <a:t>Using Structurizr – SDKs are available for Java, C# and TypeScript</a:t>
            </a:r>
            <a:endParaRPr lang="en-GB" dirty="0"/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90D610-37FA-4013-BD09-A7F13035214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2" r="13792"/>
          <a:stretch/>
        </p:blipFill>
        <p:spPr>
          <a:xfrm>
            <a:off x="6788489" y="1406240"/>
            <a:ext cx="667448" cy="921678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A58984E9-9D03-45E1-9CDC-69F8FD35BC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00" y="1362496"/>
            <a:ext cx="1009167" cy="10091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1BC7DE0-35C3-44FA-94CB-D65F4B0FD3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840" y="1406241"/>
            <a:ext cx="921677" cy="9216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F74D00-7C94-4A85-891F-C4A820A9E4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3469" y="1601520"/>
            <a:ext cx="531118" cy="5311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A3CD737-377B-4145-94FA-ADED2FB8D3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9819" y="1939209"/>
            <a:ext cx="310860" cy="3108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630D12-C89A-4458-9C9E-0ACF2A7736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0678" y="1939209"/>
            <a:ext cx="310860" cy="31086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124882B-5658-4044-A0DC-09BA9ED122B4}"/>
              </a:ext>
            </a:extLst>
          </p:cNvPr>
          <p:cNvCxnSpPr>
            <a:cxnSpLocks/>
          </p:cNvCxnSpPr>
          <p:nvPr/>
        </p:nvCxnSpPr>
        <p:spPr>
          <a:xfrm>
            <a:off x="913378" y="2498713"/>
            <a:ext cx="976156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Extract 17">
            <a:extLst>
              <a:ext uri="{FF2B5EF4-FFF2-40B4-BE49-F238E27FC236}">
                <a16:creationId xmlns:a16="http://schemas.microsoft.com/office/drawing/2014/main" id="{DE7AB0EA-063E-4B56-8E01-9AE383185C86}"/>
              </a:ext>
            </a:extLst>
          </p:cNvPr>
          <p:cNvSpPr/>
          <p:nvPr/>
        </p:nvSpPr>
        <p:spPr>
          <a:xfrm>
            <a:off x="1358718" y="2390713"/>
            <a:ext cx="252530" cy="108000"/>
          </a:xfrm>
          <a:prstGeom prst="flowChartExtract">
            <a:avLst/>
          </a:prstGeom>
          <a:solidFill>
            <a:srgbClr val="FF820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200" dirty="0" err="1">
              <a:latin typeface="AA Zuehlke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1D1E21-3D3F-433D-B784-87E974DC25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3378" y="2609607"/>
            <a:ext cx="9761568" cy="38955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70DFD9-ADC9-4A0A-A20F-084A9B1BF86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30484"/>
          <a:stretch/>
        </p:blipFill>
        <p:spPr>
          <a:xfrm>
            <a:off x="913378" y="2609615"/>
            <a:ext cx="9761568" cy="389556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837F3BA-3F49-4E59-A731-C5D233EBF62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7290"/>
          <a:stretch/>
        </p:blipFill>
        <p:spPr>
          <a:xfrm>
            <a:off x="913378" y="2606713"/>
            <a:ext cx="9761568" cy="389556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280D7EF-E373-4552-B6F7-8F112317F99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39616" y="2600371"/>
            <a:ext cx="6315100" cy="392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385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48148E-6 L 0.24245 -1.48148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2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245 -1.48148E-6 L 0.46094 -0.0013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4" y="-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094 -0.00139 L 0.70261 0.00139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13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8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/>
              <a:t>“Infrastructure” </a:t>
            </a:r>
            <a:r>
              <a:rPr lang="en-GB"/>
              <a:t>as 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“Infrastructure” ≈ “Something that allows to run code or store data”</a:t>
            </a:r>
            <a:endParaRPr lang="en-GB" dirty="0"/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79" y="2723733"/>
            <a:ext cx="2131884" cy="19411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649" y="2730815"/>
            <a:ext cx="2088232" cy="19861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8168" y="2496336"/>
            <a:ext cx="2778480" cy="25214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43551" y="1650084"/>
            <a:ext cx="720080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IAAS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03719" y="1641587"/>
            <a:ext cx="828092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PAAS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583362" y="1650084"/>
            <a:ext cx="828092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FAAS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01381" y="2082132"/>
            <a:ext cx="720080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1400" dirty="0">
                <a:latin typeface="AA Zuehlke" pitchFamily="2" charset="0"/>
              </a:rPr>
              <a:t>Azure Virtual machines</a:t>
            </a:r>
          </a:p>
          <a:p>
            <a:pPr algn="ctr"/>
            <a:r>
              <a:rPr lang="en-GB" sz="1400" dirty="0">
                <a:latin typeface="AA Zuehlke" pitchFamily="2" charset="0"/>
              </a:rPr>
              <a:t>AWS EC2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57725" y="2082132"/>
            <a:ext cx="720080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1400" dirty="0">
                <a:latin typeface="AA Zuehlke" pitchFamily="2" charset="0"/>
              </a:rPr>
              <a:t>Azure App Services</a:t>
            </a:r>
          </a:p>
          <a:p>
            <a:pPr algn="ctr"/>
            <a:r>
              <a:rPr lang="en-GB" sz="1400" dirty="0">
                <a:latin typeface="AA Zuehlke" pitchFamily="2" charset="0"/>
              </a:rPr>
              <a:t>AWS Elastic Beanstalk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37368" y="2082132"/>
            <a:ext cx="720080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1400" dirty="0">
                <a:latin typeface="AA Zuehlke" pitchFamily="2" charset="0"/>
              </a:rPr>
              <a:t>Azure Functions</a:t>
            </a:r>
          </a:p>
          <a:p>
            <a:pPr algn="ctr"/>
            <a:r>
              <a:rPr lang="en-GB" sz="1400" dirty="0">
                <a:latin typeface="AA Zuehlke" pitchFamily="2" charset="0"/>
              </a:rPr>
              <a:t>AWS Lambda</a:t>
            </a:r>
          </a:p>
        </p:txBody>
      </p:sp>
      <p:sp>
        <p:nvSpPr>
          <p:cNvPr id="14" name="Left Brace 13"/>
          <p:cNvSpPr/>
          <p:nvPr/>
        </p:nvSpPr>
        <p:spPr>
          <a:xfrm rot="16200000">
            <a:off x="5898214" y="1011122"/>
            <a:ext cx="213504" cy="8218971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5590920" y="5380360"/>
            <a:ext cx="828092" cy="43204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Azure wording: “Resources”</a:t>
            </a:r>
          </a:p>
          <a:p>
            <a:pPr algn="ctr"/>
            <a:r>
              <a:rPr lang="en-GB" sz="2200" dirty="0">
                <a:latin typeface="AA Zuehlke" pitchFamily="2" charset="0"/>
              </a:rPr>
              <a:t>AWS wording: “Services”  </a:t>
            </a:r>
          </a:p>
          <a:p>
            <a:pPr algn="ctr"/>
            <a:r>
              <a:rPr lang="en-GB" sz="2200" b="1" dirty="0">
                <a:latin typeface="AA Zuehlke" pitchFamily="2" charset="0"/>
              </a:rPr>
              <a:t>Wording for this talk: “Infrastructure”    </a:t>
            </a:r>
          </a:p>
        </p:txBody>
      </p:sp>
    </p:spTree>
    <p:extLst>
      <p:ext uri="{BB962C8B-B14F-4D97-AF65-F5344CB8AC3E}">
        <p14:creationId xmlns:p14="http://schemas.microsoft.com/office/powerpoint/2010/main" val="36502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 animBg="1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as 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Applying software development principles to cloud infrastructure deployment</a:t>
            </a:r>
            <a:endParaRPr lang="en-GB" dirty="0"/>
          </a:p>
          <a:p>
            <a:endParaRPr lang="en-GB" dirty="0"/>
          </a:p>
        </p:txBody>
      </p: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DD6B9F-6EB3-47DF-AF16-B623DFBAF80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2" r="13792"/>
          <a:stretch/>
        </p:blipFill>
        <p:spPr>
          <a:xfrm>
            <a:off x="6509496" y="3114614"/>
            <a:ext cx="1098672" cy="1517155"/>
          </a:xfrm>
          <a:prstGeom prst="rect">
            <a:avLst/>
          </a:prstGeom>
        </p:spPr>
      </p:pic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75A2E65B-BA65-4199-AD5B-BA2C1CF599D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52" y="3042606"/>
            <a:ext cx="1661170" cy="16611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10613A5-7C19-41BC-BAA4-53A14A896F0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2344" y="3114614"/>
            <a:ext cx="1517154" cy="151715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3F912DC-525D-4876-B53B-1862C2E37A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1057" y="3436060"/>
            <a:ext cx="874263" cy="874263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17A484E-B455-41B0-ADD2-74F1567EB2FC}"/>
              </a:ext>
            </a:extLst>
          </p:cNvPr>
          <p:cNvCxnSpPr>
            <a:stCxn id="18" idx="3"/>
            <a:endCxn id="23" idx="1"/>
          </p:cNvCxnSpPr>
          <p:nvPr/>
        </p:nvCxnSpPr>
        <p:spPr>
          <a:xfrm>
            <a:off x="2676122" y="3873191"/>
            <a:ext cx="1374935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A14E9F-70D9-4610-824F-923D4A4F2023}"/>
              </a:ext>
            </a:extLst>
          </p:cNvPr>
          <p:cNvCxnSpPr>
            <a:cxnSpLocks/>
            <a:stCxn id="23" idx="3"/>
            <a:endCxn id="16" idx="1"/>
          </p:cNvCxnSpPr>
          <p:nvPr/>
        </p:nvCxnSpPr>
        <p:spPr>
          <a:xfrm>
            <a:off x="4925320" y="3873192"/>
            <a:ext cx="158417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C68792C-89F5-41E5-BB51-335C35C386FE}"/>
              </a:ext>
            </a:extLst>
          </p:cNvPr>
          <p:cNvCxnSpPr>
            <a:cxnSpLocks/>
            <a:stCxn id="16" idx="3"/>
            <a:endCxn id="20" idx="1"/>
          </p:cNvCxnSpPr>
          <p:nvPr/>
        </p:nvCxnSpPr>
        <p:spPr>
          <a:xfrm flipV="1">
            <a:off x="7608168" y="3873191"/>
            <a:ext cx="1584176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F733256-DA1A-43FE-84FA-F53C715AE1E6}"/>
              </a:ext>
            </a:extLst>
          </p:cNvPr>
          <p:cNvSpPr txBox="1"/>
          <p:nvPr/>
        </p:nvSpPr>
        <p:spPr>
          <a:xfrm>
            <a:off x="2929167" y="3501008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de-DE" sz="2200">
                <a:latin typeface="AA Zuehlke" pitchFamily="2" charset="0"/>
              </a:rPr>
              <a:t>Code</a:t>
            </a:r>
            <a:endParaRPr lang="de-DE" sz="2200" dirty="0" err="1">
              <a:latin typeface="AA Zuehlke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5503CF4-F3DE-4974-8F13-54BE938C032C}"/>
              </a:ext>
            </a:extLst>
          </p:cNvPr>
          <p:cNvSpPr txBox="1"/>
          <p:nvPr/>
        </p:nvSpPr>
        <p:spPr>
          <a:xfrm>
            <a:off x="5260366" y="3501008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de-DE" sz="2200">
                <a:latin typeface="AA Zuehlke" pitchFamily="2" charset="0"/>
              </a:rPr>
              <a:t>Push</a:t>
            </a:r>
            <a:endParaRPr lang="de-DE" sz="2200" dirty="0" err="1">
              <a:latin typeface="AA Zuehlke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9808B30-6C14-4887-A56B-F2529A2A5F99}"/>
              </a:ext>
            </a:extLst>
          </p:cNvPr>
          <p:cNvSpPr txBox="1"/>
          <p:nvPr/>
        </p:nvSpPr>
        <p:spPr>
          <a:xfrm>
            <a:off x="7943056" y="3519661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de-DE" sz="2200">
                <a:latin typeface="AA Zuehlke" pitchFamily="2" charset="0"/>
              </a:rPr>
              <a:t>Build &amp;</a:t>
            </a:r>
          </a:p>
          <a:p>
            <a:pPr algn="ctr"/>
            <a:r>
              <a:rPr lang="de-DE" sz="2200">
                <a:latin typeface="AA Zuehlke" pitchFamily="2" charset="0"/>
              </a:rPr>
              <a:t>Deploy</a:t>
            </a:r>
            <a:endParaRPr lang="de-DE" sz="2200" dirty="0" err="1">
              <a:latin typeface="AA Zuehlke" pitchFamily="2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0942EAAE-AF33-4BCB-A4BD-F7D238BCA3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13185" y="4116644"/>
            <a:ext cx="511701" cy="51170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5847177-3537-4AF8-BA8C-89A4498ABB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18246" y="4120067"/>
            <a:ext cx="511701" cy="51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83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as 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/>
          <a:p>
            <a:r>
              <a:rPr lang="en-GB"/>
              <a:t>There are a lot of tools to automate deploying cloud infrastructure</a:t>
            </a:r>
            <a:endParaRPr lang="en-GB" dirty="0"/>
          </a:p>
          <a:p>
            <a:endParaRPr lang="en-GB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A27E789-8E2D-40C8-AA4A-D524E7F5F48D}"/>
              </a:ext>
            </a:extLst>
          </p:cNvPr>
          <p:cNvSpPr txBox="1">
            <a:spLocks/>
          </p:cNvSpPr>
          <p:nvPr/>
        </p:nvSpPr>
        <p:spPr>
          <a:xfrm>
            <a:off x="772585" y="1916832"/>
            <a:ext cx="11216215" cy="45365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SzPct val="75000"/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265113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538162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803275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Tools provided by the cloud providers</a:t>
            </a:r>
          </a:p>
          <a:p>
            <a:endParaRPr lang="en-GB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/>
              <a:t>Azure Resource Manager</a:t>
            </a:r>
            <a:r>
              <a:rPr lang="de-DE" sz="2000"/>
              <a:t>: JSON files, PowerShell, az CLI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/>
              <a:t>AWS Cloud Formation</a:t>
            </a:r>
            <a:r>
              <a:rPr lang="de-DE" sz="2000"/>
              <a:t>: YAML 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/>
              <a:t>Google Cloud Platform Deployment Manager</a:t>
            </a:r>
            <a:r>
              <a:rPr lang="de-DE" sz="2000"/>
              <a:t>: YAML files</a:t>
            </a:r>
            <a:endParaRPr lang="en-GB" sz="2000"/>
          </a:p>
          <a:p>
            <a:endParaRPr lang="en-GB"/>
          </a:p>
          <a:p>
            <a:r>
              <a:rPr lang="en-GB"/>
              <a:t>Cloud agnostic tools</a:t>
            </a:r>
          </a:p>
          <a:p>
            <a:endParaRPr lang="en-GB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/>
              <a:t>Terraform</a:t>
            </a:r>
            <a:r>
              <a:rPr lang="de-DE" sz="2000"/>
              <a:t>: custom DSL with cloud-specific providers</a:t>
            </a:r>
            <a:endParaRPr lang="en-GB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/>
              <a:t>pulumi</a:t>
            </a:r>
            <a:r>
              <a:rPr lang="de-DE" sz="2000"/>
              <a:t>: TypeScript, Golang, Python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67520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</a:t>
            </a:r>
            <a:r>
              <a:rPr lang="en-GB" dirty="0"/>
              <a:t>as Code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5" y="930330"/>
            <a:ext cx="11216215" cy="645156"/>
          </a:xfrm>
        </p:spPr>
        <p:txBody>
          <a:bodyPr/>
          <a:lstStyle/>
          <a:p>
            <a:r>
              <a:rPr lang="en-GB"/>
              <a:t>There are a lot of tools to automate deploying cloud infrastructure</a:t>
            </a:r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8A5A9F-37AD-4866-9579-88FF2049E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214" y="1985788"/>
            <a:ext cx="4924425" cy="4543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A1BE80-46A5-4514-8AE3-9DF8B4792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448" y="1988840"/>
            <a:ext cx="4798536" cy="4543424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E555FDC-2822-4803-A579-33CAAB3771A9}"/>
              </a:ext>
            </a:extLst>
          </p:cNvPr>
          <p:cNvSpPr txBox="1">
            <a:spLocks/>
          </p:cNvSpPr>
          <p:nvPr/>
        </p:nvSpPr>
        <p:spPr>
          <a:xfrm>
            <a:off x="1978544" y="1575486"/>
            <a:ext cx="3096344" cy="6451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SzPct val="75000"/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265113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538162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803275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/>
              <a:t>Azure Resource Manager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27833A2-E789-4E24-A38D-A5148FA03862}"/>
              </a:ext>
            </a:extLst>
          </p:cNvPr>
          <p:cNvSpPr txBox="1">
            <a:spLocks/>
          </p:cNvSpPr>
          <p:nvPr/>
        </p:nvSpPr>
        <p:spPr>
          <a:xfrm>
            <a:off x="7145254" y="1575486"/>
            <a:ext cx="3096344" cy="6451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SzPct val="75000"/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265113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538162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803275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/>
              <a:t>Terraform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4396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as </a:t>
            </a:r>
            <a:r>
              <a:rPr lang="en-GB" b="1" i="1"/>
              <a:t>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6" y="931919"/>
            <a:ext cx="11216215" cy="645156"/>
          </a:xfrm>
        </p:spPr>
        <p:txBody>
          <a:bodyPr/>
          <a:lstStyle/>
          <a:p>
            <a:r>
              <a:rPr lang="en-GB"/>
              <a:t>Using pulumi</a:t>
            </a:r>
            <a:endParaRPr lang="en-GB" dirty="0"/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90D610-37FA-4013-BD09-A7F13035214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2" r="13792"/>
          <a:stretch/>
        </p:blipFill>
        <p:spPr>
          <a:xfrm>
            <a:off x="6788489" y="1406240"/>
            <a:ext cx="667448" cy="921678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A58984E9-9D03-45E1-9CDC-69F8FD35BC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00" y="1362496"/>
            <a:ext cx="1009167" cy="10091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1BC7DE0-35C3-44FA-94CB-D65F4B0FD3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840" y="1406241"/>
            <a:ext cx="921677" cy="9216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F74D00-7C94-4A85-891F-C4A820A9E4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3469" y="1601520"/>
            <a:ext cx="531118" cy="5311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A3CD737-377B-4145-94FA-ADED2FB8D3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9819" y="1939209"/>
            <a:ext cx="310860" cy="3108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630D12-C89A-4458-9C9E-0ACF2A7736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0678" y="1939209"/>
            <a:ext cx="310860" cy="31086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124882B-5658-4044-A0DC-09BA9ED122B4}"/>
              </a:ext>
            </a:extLst>
          </p:cNvPr>
          <p:cNvCxnSpPr>
            <a:cxnSpLocks/>
          </p:cNvCxnSpPr>
          <p:nvPr/>
        </p:nvCxnSpPr>
        <p:spPr>
          <a:xfrm>
            <a:off x="913378" y="2498713"/>
            <a:ext cx="976156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Extract 17">
            <a:extLst>
              <a:ext uri="{FF2B5EF4-FFF2-40B4-BE49-F238E27FC236}">
                <a16:creationId xmlns:a16="http://schemas.microsoft.com/office/drawing/2014/main" id="{DE7AB0EA-063E-4B56-8E01-9AE383185C86}"/>
              </a:ext>
            </a:extLst>
          </p:cNvPr>
          <p:cNvSpPr/>
          <p:nvPr/>
        </p:nvSpPr>
        <p:spPr>
          <a:xfrm>
            <a:off x="1358718" y="2390713"/>
            <a:ext cx="252530" cy="108000"/>
          </a:xfrm>
          <a:prstGeom prst="flowChartExtract">
            <a:avLst/>
          </a:prstGeom>
          <a:solidFill>
            <a:srgbClr val="FF820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200" dirty="0" err="1">
              <a:latin typeface="AA Zuehlke" pitchFamily="2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626A0EB-0472-4FF1-9120-590C7CB325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3378" y="2606713"/>
            <a:ext cx="9761568" cy="400721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BC33F7B-2FAE-460D-B1E4-B51E537E9F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3378" y="2613792"/>
            <a:ext cx="9761568" cy="400721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18FB679-BC0E-4C82-8C26-40BAE4177B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3378" y="2613792"/>
            <a:ext cx="9761568" cy="400721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052CE91-D458-464B-ABC9-9D2161A2C30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13842"/>
          <a:stretch/>
        </p:blipFill>
        <p:spPr>
          <a:xfrm>
            <a:off x="913379" y="2613074"/>
            <a:ext cx="9761568" cy="400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4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48148E-6 L 0.24245 -1.48148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2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245 -1.48148E-6 L 0.46094 -0.0013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4" y="-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094 -0.00139 L 0.70261 0.00139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13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8" grpId="2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&amp; architecture as </a:t>
            </a:r>
            <a:r>
              <a:rPr lang="en-GB" b="1" i="1"/>
              <a:t>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6" y="931919"/>
            <a:ext cx="11216215" cy="645156"/>
          </a:xfrm>
        </p:spPr>
        <p:txBody>
          <a:bodyPr/>
          <a:lstStyle/>
          <a:p>
            <a:r>
              <a:rPr lang="en-GB"/>
              <a:t>Using pulumi &amp; structurizr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pPr algn="ctr"/>
            <a:r>
              <a:rPr lang="de-DE">
                <a:hlinkClick r:id="rId3"/>
              </a:rPr>
              <a:t>https://github.com/ChristianEder/pulumi-structurizr-iot</a:t>
            </a:r>
            <a:endParaRPr lang="de-DE"/>
          </a:p>
          <a:p>
            <a:pPr algn="ctr"/>
            <a:endParaRPr lang="de-DE"/>
          </a:p>
          <a:p>
            <a:pPr algn="ctr"/>
            <a:r>
              <a:rPr lang="de-DE">
                <a:hlinkClick r:id="rId4"/>
              </a:rPr>
              <a:t>https://github.com/ChristianEder/pulumi-structurizr-workshop/tree/master/examples/getting-started/pulumi-and-structurizr</a:t>
            </a:r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6676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3018FEB-D535-487F-871B-08B35F3A1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Recap</a:t>
            </a:r>
          </a:p>
        </p:txBody>
      </p:sp>
      <p:sp>
        <p:nvSpPr>
          <p:cNvPr id="8" name="Line Callout 1 (Accent Bar) 8">
            <a:extLst>
              <a:ext uri="{FF2B5EF4-FFF2-40B4-BE49-F238E27FC236}">
                <a16:creationId xmlns:a16="http://schemas.microsoft.com/office/drawing/2014/main" id="{B754767E-7E72-4F7A-9A27-5A3EAAD3FC61}"/>
              </a:ext>
            </a:extLst>
          </p:cNvPr>
          <p:cNvSpPr/>
          <p:nvPr/>
        </p:nvSpPr>
        <p:spPr>
          <a:xfrm>
            <a:off x="191344" y="2564904"/>
            <a:ext cx="1512168" cy="775791"/>
          </a:xfrm>
          <a:prstGeom prst="accentCallout1">
            <a:avLst>
              <a:gd name="adj1" fmla="val 43306"/>
              <a:gd name="adj2" fmla="val 105544"/>
              <a:gd name="adj3" fmla="val 54794"/>
              <a:gd name="adj4" fmla="val 154505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</a:rPr>
              <a:t>Start small</a:t>
            </a:r>
          </a:p>
        </p:txBody>
      </p:sp>
      <p:sp>
        <p:nvSpPr>
          <p:cNvPr id="13" name="Line Callout 1 (Accent Bar) 8">
            <a:extLst>
              <a:ext uri="{FF2B5EF4-FFF2-40B4-BE49-F238E27FC236}">
                <a16:creationId xmlns:a16="http://schemas.microsoft.com/office/drawing/2014/main" id="{ABE39E7D-E9A8-4C29-8074-A3F959C3F7C7}"/>
              </a:ext>
            </a:extLst>
          </p:cNvPr>
          <p:cNvSpPr/>
          <p:nvPr/>
        </p:nvSpPr>
        <p:spPr>
          <a:xfrm>
            <a:off x="8544271" y="1220853"/>
            <a:ext cx="3444529" cy="775791"/>
          </a:xfrm>
          <a:prstGeom prst="accentCallout1">
            <a:avLst>
              <a:gd name="adj1" fmla="val 64178"/>
              <a:gd name="adj2" fmla="val -907"/>
              <a:gd name="adj3" fmla="val 118638"/>
              <a:gd name="adj4" fmla="val -94748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</a:rPr>
              <a:t>Code the architecture</a:t>
            </a:r>
          </a:p>
          <a:p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 Structurizr is easy and </a:t>
            </a:r>
          </a:p>
          <a:p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     free to start with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4" name="Line Callout 1 (Accent Bar) 8">
            <a:extLst>
              <a:ext uri="{FF2B5EF4-FFF2-40B4-BE49-F238E27FC236}">
                <a16:creationId xmlns:a16="http://schemas.microsoft.com/office/drawing/2014/main" id="{06CE31A6-83B2-4BD5-8733-D7357938555C}"/>
              </a:ext>
            </a:extLst>
          </p:cNvPr>
          <p:cNvSpPr/>
          <p:nvPr/>
        </p:nvSpPr>
        <p:spPr>
          <a:xfrm>
            <a:off x="8544272" y="5013176"/>
            <a:ext cx="3024336" cy="1008112"/>
          </a:xfrm>
          <a:prstGeom prst="accentCallout1">
            <a:avLst>
              <a:gd name="adj1" fmla="val 53128"/>
              <a:gd name="adj2" fmla="val -1230"/>
              <a:gd name="adj3" fmla="val 86584"/>
              <a:gd name="adj4" fmla="val -64214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</a:rPr>
              <a:t>Code the infrastructure</a:t>
            </a:r>
          </a:p>
          <a:p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 Start with the language you know best </a:t>
            </a:r>
            <a:r>
              <a:rPr lang="en-GB">
                <a:solidFill>
                  <a:schemeClr val="bg1"/>
                </a:solidFill>
                <a:sym typeface="Wingdings" panose="05000000000000000000" pitchFamily="2" charset="2"/>
              </a:rPr>
              <a:t>– TypeScript, Powershell</a:t>
            </a: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, C#...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C931B2-EAD6-4EB6-B799-A381E089A381}"/>
              </a:ext>
            </a:extLst>
          </p:cNvPr>
          <p:cNvSpPr txBox="1"/>
          <p:nvPr/>
        </p:nvSpPr>
        <p:spPr>
          <a:xfrm>
            <a:off x="7104112" y="2780928"/>
            <a:ext cx="3600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400">
                <a:solidFill>
                  <a:schemeClr val="bg1"/>
                </a:solidFill>
                <a:latin typeface="AA Zuehlke" pitchFamily="2" charset="0"/>
              </a:rPr>
              <a:t>The example </a:t>
            </a:r>
            <a:r>
              <a:rPr lang="en-GB" sz="2400" dirty="0">
                <a:solidFill>
                  <a:schemeClr val="bg1"/>
                </a:solidFill>
                <a:latin typeface="AA Zuehlke" pitchFamily="2" charset="0"/>
              </a:rPr>
              <a:t>shown </a:t>
            </a:r>
          </a:p>
          <a:p>
            <a:r>
              <a:rPr lang="en-GB" sz="2400" dirty="0">
                <a:solidFill>
                  <a:schemeClr val="bg1"/>
                </a:solidFill>
                <a:latin typeface="AA Zuehlke" pitchFamily="2" charset="0"/>
              </a:rPr>
              <a:t>today can be found at</a:t>
            </a:r>
          </a:p>
          <a:p>
            <a:r>
              <a:rPr lang="en-GB" sz="1400">
                <a:solidFill>
                  <a:schemeClr val="bg1"/>
                </a:solidFill>
                <a:latin typeface="AA Zuehlke" pitchFamily="2" charset="0"/>
              </a:rPr>
              <a:t>https://github.com/ChristianEder/pulumi-structurizr-iot</a:t>
            </a:r>
            <a:endParaRPr lang="en-GB" sz="2200" dirty="0">
              <a:solidFill>
                <a:schemeClr val="bg1"/>
              </a:solidFill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01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4" grpId="0" animBg="1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Question, Questions, Man, Head, Success, Lamp, Bra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84" y="389554"/>
            <a:ext cx="4680000" cy="468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 you for listening – any questions?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048" y="2060848"/>
            <a:ext cx="732277" cy="5975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8049" y="2921941"/>
            <a:ext cx="738512" cy="7200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71250" y="2115788"/>
            <a:ext cx="1095849" cy="48765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@_</a:t>
            </a:r>
            <a:r>
              <a:rPr lang="en-GB" dirty="0" err="1">
                <a:latin typeface="AA Zuehlke" pitchFamily="2" charset="0"/>
              </a:rPr>
              <a:t>ceder</a:t>
            </a:r>
            <a:endParaRPr lang="en-GB" sz="2200" dirty="0">
              <a:latin typeface="AA Zuehlke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96619" y="3088120"/>
            <a:ext cx="3232473" cy="38772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dirty="0">
                <a:latin typeface="AA Zuehlke" pitchFamily="2" charset="0"/>
              </a:rPr>
              <a:t>https://github.com/ChristianEder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EC5FF4-9324-42C0-B708-FABBB9B9B6F2}"/>
              </a:ext>
            </a:extLst>
          </p:cNvPr>
          <p:cNvSpPr txBox="1"/>
          <p:nvPr/>
        </p:nvSpPr>
        <p:spPr>
          <a:xfrm>
            <a:off x="747805" y="6080724"/>
            <a:ext cx="3232473" cy="38772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>
                <a:latin typeface="AA Zuehlke" pitchFamily="2" charset="0"/>
              </a:rPr>
              <a:t>No? then lets get started with the </a:t>
            </a:r>
            <a:r>
              <a:rPr lang="en-GB">
                <a:latin typeface="AA Zuehlke" pitchFamily="2" charset="0"/>
                <a:hlinkClick r:id="rId6" action="ppaction://hlinkpres?slideindex=1&amp;slidetitle="/>
              </a:rPr>
              <a:t>workshop</a:t>
            </a:r>
            <a:endParaRPr lang="en-GB" dirty="0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49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zuehlke.com/static/images/base/base-2x/logo-zuehlke-bi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83" y="2970842"/>
            <a:ext cx="3595057" cy="3595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0387" y="2966274"/>
            <a:ext cx="1327196" cy="1327196"/>
          </a:xfrm>
          <a:prstGeom prst="rect">
            <a:avLst/>
          </a:prstGeom>
        </p:spPr>
      </p:pic>
      <p:pic>
        <p:nvPicPr>
          <p:cNvPr id="2052" name="Picture 4" descr="https://s.gravatar.com/avatar/3e2b342616822f8eabc9dd393840db4a?size=496&amp;default=retr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7784" y="2977151"/>
            <a:ext cx="1327196" cy="132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78119" y="5232536"/>
            <a:ext cx="1232484" cy="13233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3351" y="3935714"/>
            <a:ext cx="1580077" cy="12270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8835" y="3007675"/>
            <a:ext cx="1261776" cy="102960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82498" y="4847759"/>
            <a:ext cx="1059329" cy="103289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660410" y="4045820"/>
            <a:ext cx="1095849" cy="48765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GB" sz="2200" dirty="0">
                <a:latin typeface="AA Zuehlke" pitchFamily="2" charset="0"/>
              </a:rPr>
              <a:t>@_</a:t>
            </a:r>
            <a:r>
              <a:rPr lang="en-GB" dirty="0" err="1">
                <a:latin typeface="AA Zuehlke" pitchFamily="2" charset="0"/>
              </a:rPr>
              <a:t>ceder</a:t>
            </a:r>
            <a:endParaRPr lang="en-GB" sz="2200" dirty="0">
              <a:latin typeface="AA Zuehlke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35735" y="6008043"/>
            <a:ext cx="3232473" cy="38772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dirty="0">
                <a:latin typeface="AA Zuehlke" pitchFamily="2" charset="0"/>
              </a:rPr>
              <a:t>https://github.com/ChristianEder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683A392-4099-4689-8A51-7572649D0D4D}"/>
              </a:ext>
            </a:extLst>
          </p:cNvPr>
          <p:cNvSpPr txBox="1">
            <a:spLocks/>
          </p:cNvSpPr>
          <p:nvPr/>
        </p:nvSpPr>
        <p:spPr>
          <a:xfrm>
            <a:off x="773785" y="1115625"/>
            <a:ext cx="7793567" cy="14556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4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62547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9852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17157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Christian Eder</a:t>
            </a:r>
          </a:p>
          <a:p>
            <a:r>
              <a:rPr lang="en-GB"/>
              <a:t>35 </a:t>
            </a:r>
            <a:r>
              <a:rPr lang="en-GB" dirty="0"/>
              <a:t>years</a:t>
            </a:r>
          </a:p>
          <a:p>
            <a:r>
              <a:rPr lang="en-GB" dirty="0"/>
              <a:t>Father of </a:t>
            </a:r>
            <a:r>
              <a:rPr lang="en-GB"/>
              <a:t>my 2 years </a:t>
            </a:r>
            <a:r>
              <a:rPr lang="en-GB" dirty="0"/>
              <a:t>daughter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98BE92E9-C82F-49B6-9680-82EC75086E64}"/>
              </a:ext>
            </a:extLst>
          </p:cNvPr>
          <p:cNvSpPr txBox="1">
            <a:spLocks/>
          </p:cNvSpPr>
          <p:nvPr/>
        </p:nvSpPr>
        <p:spPr>
          <a:xfrm>
            <a:off x="4295800" y="1115625"/>
            <a:ext cx="7793567" cy="14556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4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62547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9852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17157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9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             </a:t>
            </a:r>
            <a:r>
              <a:rPr lang="en-GB" dirty="0">
                <a:sym typeface="Wingdings" panose="05000000000000000000" pitchFamily="2" charset="2"/>
              </a:rPr>
              <a:t> just a little bit sleepy today 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74E31E-8670-4521-8202-384DE2C71E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94271" y="5232536"/>
            <a:ext cx="1457821" cy="129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9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&amp; architecture as </a:t>
            </a:r>
            <a:r>
              <a:rPr lang="en-GB" b="1" i="1"/>
              <a:t>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7" y="931919"/>
            <a:ext cx="10363974" cy="645156"/>
          </a:xfrm>
        </p:spPr>
        <p:txBody>
          <a:bodyPr/>
          <a:lstStyle/>
          <a:p>
            <a:r>
              <a:rPr lang="en-GB"/>
              <a:t>Now: Hands On!  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pPr algn="ctr"/>
            <a:endParaRPr lang="de-DE"/>
          </a:p>
          <a:p>
            <a:pPr algn="ctr"/>
            <a:endParaRPr lang="de-DE">
              <a:hlinkClick r:id="rId3"/>
            </a:endParaRPr>
          </a:p>
          <a:p>
            <a:pPr algn="ctr"/>
            <a:endParaRPr lang="de-DE">
              <a:hlinkClick r:id="rId3"/>
            </a:endParaRPr>
          </a:p>
          <a:p>
            <a:pPr algn="ctr"/>
            <a:endParaRPr lang="de-DE">
              <a:hlinkClick r:id="rId3"/>
            </a:endParaRPr>
          </a:p>
          <a:p>
            <a:pPr algn="ctr"/>
            <a:endParaRPr lang="de-DE">
              <a:hlinkClick r:id="rId3"/>
            </a:endParaRPr>
          </a:p>
          <a:p>
            <a:pPr algn="ctr"/>
            <a:endParaRPr lang="de-DE">
              <a:hlinkClick r:id="rId3"/>
            </a:endParaRPr>
          </a:p>
          <a:p>
            <a:pPr algn="ctr"/>
            <a:endParaRPr lang="de-DE">
              <a:hlinkClick r:id="rId3"/>
            </a:endParaRPr>
          </a:p>
          <a:p>
            <a:pPr algn="ctr"/>
            <a:r>
              <a:rPr lang="de-DE">
                <a:hlinkClick r:id="rId3"/>
              </a:rPr>
              <a:t>https://github.com/ChristianEder/pulumi-structurizr-workshop</a:t>
            </a:r>
            <a:endParaRPr lang="de-DE"/>
          </a:p>
          <a:p>
            <a:pPr algn="ctr"/>
            <a:endParaRPr lang="de-DE"/>
          </a:p>
          <a:p>
            <a:pPr algn="ctr"/>
            <a:r>
              <a:rPr lang="de-DE"/>
              <a:t>… or follow the steps on the handouts to connect via RDP to pre-configured VMs</a:t>
            </a:r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 dirty="0"/>
          </a:p>
        </p:txBody>
      </p:sp>
      <p:pic>
        <p:nvPicPr>
          <p:cNvPr id="1026" name="Picture 2" descr="Vorschau Ihres QR Code">
            <a:extLst>
              <a:ext uri="{FF2B5EF4-FFF2-40B4-BE49-F238E27FC236}">
                <a16:creationId xmlns:a16="http://schemas.microsoft.com/office/drawing/2014/main" id="{8DFCE39A-B150-49FA-A9AD-BA9EEEF7D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595" y="1662442"/>
            <a:ext cx="2919958" cy="2919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ildergebnis fÃ¼r vs code icon">
            <a:hlinkClick r:id="rId5" action="ppaction://hlinkfile"/>
            <a:extLst>
              <a:ext uri="{FF2B5EF4-FFF2-40B4-BE49-F238E27FC236}">
                <a16:creationId xmlns:a16="http://schemas.microsoft.com/office/drawing/2014/main" id="{358C4C80-D690-467B-AEAB-43A4A2600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432" y="2564904"/>
            <a:ext cx="720080" cy="71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664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/>
              <a:t>Infrastructure &amp; architecture as </a:t>
            </a:r>
            <a:r>
              <a:rPr lang="en-GB" b="1" i="1"/>
              <a:t>code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72587" y="931919"/>
            <a:ext cx="10363974" cy="645156"/>
          </a:xfrm>
        </p:spPr>
        <p:txBody>
          <a:bodyPr/>
          <a:lstStyle/>
          <a:p>
            <a:r>
              <a:rPr lang="en-GB"/>
              <a:t>Now: Hands On!  </a:t>
            </a:r>
          </a:p>
          <a:p>
            <a:endParaRPr lang="en-GB"/>
          </a:p>
          <a:p>
            <a:pPr algn="ctr"/>
            <a:endParaRPr lang="de-DE"/>
          </a:p>
          <a:p>
            <a:pPr algn="ctr"/>
            <a:endParaRPr lang="de-DE"/>
          </a:p>
          <a:p>
            <a:r>
              <a:rPr lang="en-GB"/>
              <a:t>Handout: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On your machine, connect to the VM using the URL and credentials on your handout via RDP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/>
              <a:t>Open a powershell window inside the VM (Windows-Key </a:t>
            </a:r>
            <a:r>
              <a:rPr lang="en-GB">
                <a:sym typeface="Wingdings" panose="05000000000000000000" pitchFamily="2" charset="2"/>
              </a:rPr>
              <a:t> “Powershell”  Enter)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>
                <a:sym typeface="Wingdings" panose="05000000000000000000" pitchFamily="2" charset="2"/>
              </a:rPr>
              <a:t>Execute the following commands:</a:t>
            </a:r>
          </a:p>
          <a:p>
            <a:pPr marL="608013" lvl="2" indent="-342900">
              <a:buFont typeface="Arial" panose="020B0604020202020204" pitchFamily="34" charset="0"/>
              <a:buChar char="•"/>
            </a:pPr>
            <a:r>
              <a:rPr lang="en-GB"/>
              <a:t>cd C:\repos\pulumi-structurizr-workshop</a:t>
            </a:r>
          </a:p>
          <a:p>
            <a:pPr marL="608013" lvl="2" indent="-342900">
              <a:buFont typeface="Arial" panose="020B0604020202020204" pitchFamily="34" charset="0"/>
              <a:buChar char="•"/>
            </a:pPr>
            <a:r>
              <a:rPr lang="en-GB"/>
              <a:t>Set-ExecutionPolicy RemoteSigned</a:t>
            </a:r>
          </a:p>
          <a:p>
            <a:pPr marL="608013" lvl="2" indent="-342900">
              <a:buFont typeface="Arial" panose="020B0604020202020204" pitchFamily="34" charset="0"/>
              <a:buChar char="•"/>
            </a:pPr>
            <a:r>
              <a:rPr lang="en-GB"/>
              <a:t> .\scripts\finalize-vm-setup.ps1</a:t>
            </a:r>
          </a:p>
          <a:p>
            <a:pPr marL="608013" lvl="2" indent="-342900">
              <a:buFont typeface="Arial" panose="020B0604020202020204" pitchFamily="34" charset="0"/>
              <a:buChar char="•"/>
            </a:pPr>
            <a:r>
              <a:rPr lang="en-GB"/>
              <a:t>code .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2726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1.staticflickr.com/3/2060/2613241979_0ac0324169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75" b="16526"/>
          <a:stretch/>
        </p:blipFill>
        <p:spPr bwMode="auto">
          <a:xfrm>
            <a:off x="0" y="-27384"/>
            <a:ext cx="12192000" cy="6912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model code gap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does this model have in common with most software architecture models?</a:t>
            </a:r>
          </a:p>
        </p:txBody>
      </p:sp>
      <p:sp>
        <p:nvSpPr>
          <p:cNvPr id="9" name="Line Callout 1 (Accent Bar) 8"/>
          <p:cNvSpPr/>
          <p:nvPr/>
        </p:nvSpPr>
        <p:spPr>
          <a:xfrm>
            <a:off x="983432" y="1896927"/>
            <a:ext cx="3312368" cy="775791"/>
          </a:xfrm>
          <a:prstGeom prst="accentCallout1">
            <a:avLst>
              <a:gd name="adj1" fmla="val 43306"/>
              <a:gd name="adj2" fmla="val 105544"/>
              <a:gd name="adj3" fmla="val 87944"/>
              <a:gd name="adj4" fmla="val 129940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Most likely will never get updated when the actual thing is being built</a:t>
            </a:r>
          </a:p>
        </p:txBody>
      </p:sp>
      <p:sp>
        <p:nvSpPr>
          <p:cNvPr id="11" name="Line Callout 1 (Accent Bar) 10"/>
          <p:cNvSpPr/>
          <p:nvPr/>
        </p:nvSpPr>
        <p:spPr>
          <a:xfrm>
            <a:off x="8040216" y="1643222"/>
            <a:ext cx="3312368" cy="775791"/>
          </a:xfrm>
          <a:prstGeom prst="accentCallout1">
            <a:avLst>
              <a:gd name="adj1" fmla="val 40850"/>
              <a:gd name="adj2" fmla="val -853"/>
              <a:gd name="adj3" fmla="val 87944"/>
              <a:gd name="adj4" fmla="val -20741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Doesn’t show a lot technical detail</a:t>
            </a:r>
          </a:p>
        </p:txBody>
      </p:sp>
      <p:sp>
        <p:nvSpPr>
          <p:cNvPr id="12" name="Line Callout 1 (Accent Bar) 11"/>
          <p:cNvSpPr/>
          <p:nvPr/>
        </p:nvSpPr>
        <p:spPr>
          <a:xfrm>
            <a:off x="349524" y="5856100"/>
            <a:ext cx="2304256" cy="775791"/>
          </a:xfrm>
          <a:prstGeom prst="accentCallout1">
            <a:avLst>
              <a:gd name="adj1" fmla="val 55584"/>
              <a:gd name="adj2" fmla="val 106119"/>
              <a:gd name="adj3" fmla="val -27467"/>
              <a:gd name="adj4" fmla="val 133966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The end result will look alike, but not the same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8244" y="1758318"/>
            <a:ext cx="8064896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AA Zuehlke" pitchFamily="2" charset="0"/>
              </a:rPr>
              <a:t>But at least its beautiful ;-)</a:t>
            </a:r>
          </a:p>
        </p:txBody>
      </p:sp>
      <p:pic>
        <p:nvPicPr>
          <p:cNvPr id="2052" name="Picture 4" descr="A software architecture sketch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140" y="2920820"/>
            <a:ext cx="4685456" cy="3514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 software architecture sketch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59" y="2920820"/>
            <a:ext cx="4785048" cy="3514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25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10" grpId="0"/>
      <p:bldP spid="1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model code gap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Models are everywhere in software development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27848" y="3573016"/>
            <a:ext cx="1734312" cy="432048"/>
          </a:xfrm>
        </p:spPr>
        <p:txBody>
          <a:bodyPr/>
          <a:lstStyle/>
          <a:p>
            <a:r>
              <a:rPr lang="en-GB" sz="2400" dirty="0">
                <a:latin typeface="AA Zuehlke" charset="0"/>
                <a:ea typeface="AA Zuehlke" charset="0"/>
                <a:cs typeface="AA Zuehlke" charset="0"/>
              </a:rPr>
              <a:t>Architecture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625923" y="1986361"/>
            <a:ext cx="2376264" cy="4320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Implementation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216496" y="3425342"/>
            <a:ext cx="2376264" cy="4320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Operations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008201" y="3877556"/>
            <a:ext cx="1008112" cy="497878"/>
            <a:chOff x="1949341" y="3660896"/>
            <a:chExt cx="1008112" cy="497878"/>
          </a:xfrm>
          <a:solidFill>
            <a:schemeClr val="accent5">
              <a:lumMod val="50000"/>
            </a:schemeClr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954323" y="3662386"/>
              <a:ext cx="916768" cy="425830"/>
            </a:xfrm>
            <a:custGeom>
              <a:avLst/>
              <a:gdLst>
                <a:gd name="T0" fmla="*/ 669 w 701"/>
                <a:gd name="T1" fmla="*/ 321 h 363"/>
                <a:gd name="T2" fmla="*/ 656 w 701"/>
                <a:gd name="T3" fmla="*/ 288 h 363"/>
                <a:gd name="T4" fmla="*/ 624 w 701"/>
                <a:gd name="T5" fmla="*/ 249 h 363"/>
                <a:gd name="T6" fmla="*/ 485 w 701"/>
                <a:gd name="T7" fmla="*/ 313 h 363"/>
                <a:gd name="T8" fmla="*/ 580 w 701"/>
                <a:gd name="T9" fmla="*/ 219 h 363"/>
                <a:gd name="T10" fmla="*/ 352 w 701"/>
                <a:gd name="T11" fmla="*/ 333 h 363"/>
                <a:gd name="T12" fmla="*/ 476 w 701"/>
                <a:gd name="T13" fmla="*/ 228 h 363"/>
                <a:gd name="T14" fmla="*/ 237 w 701"/>
                <a:gd name="T15" fmla="*/ 355 h 363"/>
                <a:gd name="T16" fmla="*/ 275 w 701"/>
                <a:gd name="T17" fmla="*/ 298 h 363"/>
                <a:gd name="T18" fmla="*/ 399 w 701"/>
                <a:gd name="T19" fmla="*/ 213 h 363"/>
                <a:gd name="T20" fmla="*/ 137 w 701"/>
                <a:gd name="T21" fmla="*/ 325 h 363"/>
                <a:gd name="T22" fmla="*/ 464 w 701"/>
                <a:gd name="T23" fmla="*/ 115 h 363"/>
                <a:gd name="T24" fmla="*/ 57 w 701"/>
                <a:gd name="T25" fmla="*/ 345 h 363"/>
                <a:gd name="T26" fmla="*/ 114 w 701"/>
                <a:gd name="T27" fmla="*/ 276 h 363"/>
                <a:gd name="T28" fmla="*/ 16 w 701"/>
                <a:gd name="T29" fmla="*/ 303 h 363"/>
                <a:gd name="T30" fmla="*/ 27 w 701"/>
                <a:gd name="T31" fmla="*/ 253 h 363"/>
                <a:gd name="T32" fmla="*/ 46 w 701"/>
                <a:gd name="T33" fmla="*/ 207 h 363"/>
                <a:gd name="T34" fmla="*/ 17 w 701"/>
                <a:gd name="T35" fmla="*/ 203 h 363"/>
                <a:gd name="T36" fmla="*/ 59 w 701"/>
                <a:gd name="T37" fmla="*/ 131 h 363"/>
                <a:gd name="T38" fmla="*/ 13 w 701"/>
                <a:gd name="T39" fmla="*/ 116 h 363"/>
                <a:gd name="T40" fmla="*/ 17 w 701"/>
                <a:gd name="T41" fmla="*/ 93 h 363"/>
                <a:gd name="T42" fmla="*/ 6 w 701"/>
                <a:gd name="T43" fmla="*/ 36 h 363"/>
                <a:gd name="T44" fmla="*/ 11 w 701"/>
                <a:gd name="T45" fmla="*/ 13 h 363"/>
                <a:gd name="T46" fmla="*/ 31 w 701"/>
                <a:gd name="T47" fmla="*/ 17 h 363"/>
                <a:gd name="T48" fmla="*/ 54 w 701"/>
                <a:gd name="T49" fmla="*/ 46 h 363"/>
                <a:gd name="T50" fmla="*/ 81 w 701"/>
                <a:gd name="T51" fmla="*/ 73 h 363"/>
                <a:gd name="T52" fmla="*/ 167 w 701"/>
                <a:gd name="T53" fmla="*/ 40 h 363"/>
                <a:gd name="T54" fmla="*/ 106 w 701"/>
                <a:gd name="T55" fmla="*/ 127 h 363"/>
                <a:gd name="T56" fmla="*/ 274 w 701"/>
                <a:gd name="T57" fmla="*/ 36 h 363"/>
                <a:gd name="T58" fmla="*/ 230 w 701"/>
                <a:gd name="T59" fmla="*/ 105 h 363"/>
                <a:gd name="T60" fmla="*/ 411 w 701"/>
                <a:gd name="T61" fmla="*/ 16 h 363"/>
                <a:gd name="T62" fmla="*/ 386 w 701"/>
                <a:gd name="T63" fmla="*/ 62 h 363"/>
                <a:gd name="T64" fmla="*/ 315 w 701"/>
                <a:gd name="T65" fmla="*/ 122 h 363"/>
                <a:gd name="T66" fmla="*/ 520 w 701"/>
                <a:gd name="T67" fmla="*/ 49 h 363"/>
                <a:gd name="T68" fmla="*/ 628 w 701"/>
                <a:gd name="T69" fmla="*/ 18 h 363"/>
                <a:gd name="T70" fmla="*/ 671 w 701"/>
                <a:gd name="T71" fmla="*/ 33 h 363"/>
                <a:gd name="T72" fmla="*/ 629 w 701"/>
                <a:gd name="T73" fmla="*/ 102 h 363"/>
                <a:gd name="T74" fmla="*/ 680 w 701"/>
                <a:gd name="T75" fmla="*/ 115 h 363"/>
                <a:gd name="T76" fmla="*/ 589 w 701"/>
                <a:gd name="T77" fmla="*/ 181 h 363"/>
                <a:gd name="T78" fmla="*/ 631 w 701"/>
                <a:gd name="T79" fmla="*/ 213 h 363"/>
                <a:gd name="T80" fmla="*/ 671 w 701"/>
                <a:gd name="T81" fmla="*/ 234 h 363"/>
                <a:gd name="T82" fmla="*/ 694 w 701"/>
                <a:gd name="T83" fmla="*/ 251 h 363"/>
                <a:gd name="T84" fmla="*/ 697 w 701"/>
                <a:gd name="T85" fmla="*/ 306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01" h="363">
                  <a:moveTo>
                    <a:pt x="689" y="327"/>
                  </a:moveTo>
                  <a:cubicBezTo>
                    <a:pt x="686" y="328"/>
                    <a:pt x="683" y="329"/>
                    <a:pt x="679" y="328"/>
                  </a:cubicBezTo>
                  <a:cubicBezTo>
                    <a:pt x="675" y="328"/>
                    <a:pt x="671" y="325"/>
                    <a:pt x="669" y="321"/>
                  </a:cubicBezTo>
                  <a:cubicBezTo>
                    <a:pt x="667" y="318"/>
                    <a:pt x="667" y="318"/>
                    <a:pt x="668" y="298"/>
                  </a:cubicBezTo>
                  <a:cubicBezTo>
                    <a:pt x="668" y="293"/>
                    <a:pt x="668" y="287"/>
                    <a:pt x="668" y="281"/>
                  </a:cubicBezTo>
                  <a:cubicBezTo>
                    <a:pt x="664" y="284"/>
                    <a:pt x="660" y="286"/>
                    <a:pt x="656" y="288"/>
                  </a:cubicBezTo>
                  <a:cubicBezTo>
                    <a:pt x="610" y="316"/>
                    <a:pt x="608" y="316"/>
                    <a:pt x="601" y="314"/>
                  </a:cubicBezTo>
                  <a:cubicBezTo>
                    <a:pt x="597" y="313"/>
                    <a:pt x="594" y="311"/>
                    <a:pt x="592" y="308"/>
                  </a:cubicBezTo>
                  <a:cubicBezTo>
                    <a:pt x="586" y="298"/>
                    <a:pt x="590" y="293"/>
                    <a:pt x="624" y="249"/>
                  </a:cubicBezTo>
                  <a:cubicBezTo>
                    <a:pt x="600" y="262"/>
                    <a:pt x="573" y="279"/>
                    <a:pt x="553" y="290"/>
                  </a:cubicBezTo>
                  <a:cubicBezTo>
                    <a:pt x="500" y="322"/>
                    <a:pt x="500" y="322"/>
                    <a:pt x="494" y="320"/>
                  </a:cubicBezTo>
                  <a:cubicBezTo>
                    <a:pt x="490" y="319"/>
                    <a:pt x="487" y="317"/>
                    <a:pt x="485" y="313"/>
                  </a:cubicBezTo>
                  <a:cubicBezTo>
                    <a:pt x="479" y="303"/>
                    <a:pt x="486" y="297"/>
                    <a:pt x="498" y="287"/>
                  </a:cubicBezTo>
                  <a:cubicBezTo>
                    <a:pt x="504" y="282"/>
                    <a:pt x="514" y="274"/>
                    <a:pt x="524" y="266"/>
                  </a:cubicBezTo>
                  <a:cubicBezTo>
                    <a:pt x="538" y="254"/>
                    <a:pt x="559" y="237"/>
                    <a:pt x="580" y="219"/>
                  </a:cubicBezTo>
                  <a:cubicBezTo>
                    <a:pt x="561" y="231"/>
                    <a:pt x="540" y="243"/>
                    <a:pt x="522" y="254"/>
                  </a:cubicBezTo>
                  <a:cubicBezTo>
                    <a:pt x="388" y="336"/>
                    <a:pt x="373" y="343"/>
                    <a:pt x="361" y="340"/>
                  </a:cubicBezTo>
                  <a:cubicBezTo>
                    <a:pt x="357" y="339"/>
                    <a:pt x="354" y="336"/>
                    <a:pt x="352" y="333"/>
                  </a:cubicBezTo>
                  <a:cubicBezTo>
                    <a:pt x="346" y="322"/>
                    <a:pt x="354" y="316"/>
                    <a:pt x="365" y="307"/>
                  </a:cubicBezTo>
                  <a:cubicBezTo>
                    <a:pt x="372" y="303"/>
                    <a:pt x="381" y="296"/>
                    <a:pt x="392" y="288"/>
                  </a:cubicBezTo>
                  <a:cubicBezTo>
                    <a:pt x="413" y="272"/>
                    <a:pt x="443" y="251"/>
                    <a:pt x="476" y="228"/>
                  </a:cubicBezTo>
                  <a:cubicBezTo>
                    <a:pt x="488" y="219"/>
                    <a:pt x="501" y="210"/>
                    <a:pt x="515" y="200"/>
                  </a:cubicBezTo>
                  <a:cubicBezTo>
                    <a:pt x="490" y="215"/>
                    <a:pt x="466" y="229"/>
                    <a:pt x="444" y="243"/>
                  </a:cubicBezTo>
                  <a:cubicBezTo>
                    <a:pt x="270" y="349"/>
                    <a:pt x="250" y="359"/>
                    <a:pt x="237" y="355"/>
                  </a:cubicBezTo>
                  <a:cubicBezTo>
                    <a:pt x="233" y="354"/>
                    <a:pt x="230" y="352"/>
                    <a:pt x="228" y="348"/>
                  </a:cubicBezTo>
                  <a:cubicBezTo>
                    <a:pt x="221" y="336"/>
                    <a:pt x="232" y="328"/>
                    <a:pt x="243" y="320"/>
                  </a:cubicBezTo>
                  <a:cubicBezTo>
                    <a:pt x="250" y="315"/>
                    <a:pt x="261" y="308"/>
                    <a:pt x="275" y="298"/>
                  </a:cubicBezTo>
                  <a:cubicBezTo>
                    <a:pt x="303" y="280"/>
                    <a:pt x="342" y="255"/>
                    <a:pt x="382" y="229"/>
                  </a:cubicBezTo>
                  <a:cubicBezTo>
                    <a:pt x="429" y="200"/>
                    <a:pt x="491" y="161"/>
                    <a:pt x="544" y="126"/>
                  </a:cubicBezTo>
                  <a:cubicBezTo>
                    <a:pt x="497" y="153"/>
                    <a:pt x="445" y="185"/>
                    <a:pt x="399" y="213"/>
                  </a:cubicBezTo>
                  <a:cubicBezTo>
                    <a:pt x="190" y="339"/>
                    <a:pt x="148" y="363"/>
                    <a:pt x="132" y="358"/>
                  </a:cubicBezTo>
                  <a:cubicBezTo>
                    <a:pt x="128" y="357"/>
                    <a:pt x="124" y="355"/>
                    <a:pt x="122" y="351"/>
                  </a:cubicBezTo>
                  <a:cubicBezTo>
                    <a:pt x="116" y="339"/>
                    <a:pt x="125" y="333"/>
                    <a:pt x="137" y="325"/>
                  </a:cubicBezTo>
                  <a:cubicBezTo>
                    <a:pt x="143" y="321"/>
                    <a:pt x="153" y="314"/>
                    <a:pt x="166" y="306"/>
                  </a:cubicBezTo>
                  <a:cubicBezTo>
                    <a:pt x="190" y="290"/>
                    <a:pt x="224" y="268"/>
                    <a:pt x="264" y="243"/>
                  </a:cubicBezTo>
                  <a:cubicBezTo>
                    <a:pt x="322" y="207"/>
                    <a:pt x="398" y="158"/>
                    <a:pt x="464" y="115"/>
                  </a:cubicBezTo>
                  <a:cubicBezTo>
                    <a:pt x="374" y="166"/>
                    <a:pt x="263" y="231"/>
                    <a:pt x="194" y="271"/>
                  </a:cubicBezTo>
                  <a:cubicBezTo>
                    <a:pt x="158" y="293"/>
                    <a:pt x="127" y="311"/>
                    <a:pt x="104" y="324"/>
                  </a:cubicBezTo>
                  <a:cubicBezTo>
                    <a:pt x="64" y="347"/>
                    <a:pt x="64" y="347"/>
                    <a:pt x="57" y="345"/>
                  </a:cubicBezTo>
                  <a:cubicBezTo>
                    <a:pt x="53" y="344"/>
                    <a:pt x="50" y="342"/>
                    <a:pt x="48" y="339"/>
                  </a:cubicBezTo>
                  <a:cubicBezTo>
                    <a:pt x="41" y="326"/>
                    <a:pt x="54" y="316"/>
                    <a:pt x="68" y="306"/>
                  </a:cubicBezTo>
                  <a:cubicBezTo>
                    <a:pt x="78" y="299"/>
                    <a:pt x="93" y="289"/>
                    <a:pt x="114" y="276"/>
                  </a:cubicBezTo>
                  <a:cubicBezTo>
                    <a:pt x="132" y="263"/>
                    <a:pt x="155" y="249"/>
                    <a:pt x="179" y="234"/>
                  </a:cubicBezTo>
                  <a:cubicBezTo>
                    <a:pt x="56" y="305"/>
                    <a:pt x="35" y="313"/>
                    <a:pt x="25" y="310"/>
                  </a:cubicBezTo>
                  <a:cubicBezTo>
                    <a:pt x="21" y="309"/>
                    <a:pt x="18" y="307"/>
                    <a:pt x="16" y="303"/>
                  </a:cubicBezTo>
                  <a:cubicBezTo>
                    <a:pt x="9" y="290"/>
                    <a:pt x="21" y="279"/>
                    <a:pt x="44" y="261"/>
                  </a:cubicBezTo>
                  <a:cubicBezTo>
                    <a:pt x="57" y="252"/>
                    <a:pt x="74" y="239"/>
                    <a:pt x="96" y="224"/>
                  </a:cubicBezTo>
                  <a:cubicBezTo>
                    <a:pt x="42" y="253"/>
                    <a:pt x="34" y="254"/>
                    <a:pt x="27" y="253"/>
                  </a:cubicBezTo>
                  <a:cubicBezTo>
                    <a:pt x="23" y="251"/>
                    <a:pt x="20" y="249"/>
                    <a:pt x="18" y="245"/>
                  </a:cubicBezTo>
                  <a:cubicBezTo>
                    <a:pt x="12" y="235"/>
                    <a:pt x="21" y="227"/>
                    <a:pt x="27" y="222"/>
                  </a:cubicBezTo>
                  <a:cubicBezTo>
                    <a:pt x="32" y="218"/>
                    <a:pt x="38" y="213"/>
                    <a:pt x="46" y="207"/>
                  </a:cubicBezTo>
                  <a:cubicBezTo>
                    <a:pt x="62" y="195"/>
                    <a:pt x="85" y="178"/>
                    <a:pt x="108" y="161"/>
                  </a:cubicBezTo>
                  <a:cubicBezTo>
                    <a:pt x="111" y="159"/>
                    <a:pt x="113" y="157"/>
                    <a:pt x="116" y="156"/>
                  </a:cubicBezTo>
                  <a:cubicBezTo>
                    <a:pt x="39" y="201"/>
                    <a:pt x="26" y="206"/>
                    <a:pt x="17" y="203"/>
                  </a:cubicBezTo>
                  <a:cubicBezTo>
                    <a:pt x="13" y="202"/>
                    <a:pt x="10" y="199"/>
                    <a:pt x="8" y="196"/>
                  </a:cubicBezTo>
                  <a:cubicBezTo>
                    <a:pt x="1" y="184"/>
                    <a:pt x="11" y="174"/>
                    <a:pt x="34" y="154"/>
                  </a:cubicBezTo>
                  <a:cubicBezTo>
                    <a:pt x="41" y="147"/>
                    <a:pt x="50" y="139"/>
                    <a:pt x="59" y="131"/>
                  </a:cubicBezTo>
                  <a:cubicBezTo>
                    <a:pt x="25" y="151"/>
                    <a:pt x="20" y="151"/>
                    <a:pt x="14" y="149"/>
                  </a:cubicBezTo>
                  <a:cubicBezTo>
                    <a:pt x="10" y="148"/>
                    <a:pt x="6" y="146"/>
                    <a:pt x="5" y="142"/>
                  </a:cubicBezTo>
                  <a:cubicBezTo>
                    <a:pt x="0" y="134"/>
                    <a:pt x="4" y="128"/>
                    <a:pt x="13" y="116"/>
                  </a:cubicBezTo>
                  <a:cubicBezTo>
                    <a:pt x="18" y="110"/>
                    <a:pt x="24" y="102"/>
                    <a:pt x="31" y="93"/>
                  </a:cubicBezTo>
                  <a:cubicBezTo>
                    <a:pt x="32" y="92"/>
                    <a:pt x="32" y="91"/>
                    <a:pt x="33" y="90"/>
                  </a:cubicBezTo>
                  <a:cubicBezTo>
                    <a:pt x="24" y="95"/>
                    <a:pt x="21" y="95"/>
                    <a:pt x="17" y="93"/>
                  </a:cubicBezTo>
                  <a:cubicBezTo>
                    <a:pt x="14" y="92"/>
                    <a:pt x="10" y="90"/>
                    <a:pt x="8" y="87"/>
                  </a:cubicBezTo>
                  <a:cubicBezTo>
                    <a:pt x="6" y="83"/>
                    <a:pt x="6" y="82"/>
                    <a:pt x="6" y="53"/>
                  </a:cubicBezTo>
                  <a:cubicBezTo>
                    <a:pt x="6" y="48"/>
                    <a:pt x="6" y="41"/>
                    <a:pt x="6" y="36"/>
                  </a:cubicBezTo>
                  <a:cubicBezTo>
                    <a:pt x="5" y="35"/>
                    <a:pt x="4" y="34"/>
                    <a:pt x="4" y="33"/>
                  </a:cubicBezTo>
                  <a:cubicBezTo>
                    <a:pt x="0" y="26"/>
                    <a:pt x="2" y="18"/>
                    <a:pt x="9" y="14"/>
                  </a:cubicBezTo>
                  <a:cubicBezTo>
                    <a:pt x="10" y="14"/>
                    <a:pt x="10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2"/>
                    <a:pt x="17" y="9"/>
                    <a:pt x="23" y="11"/>
                  </a:cubicBezTo>
                  <a:cubicBezTo>
                    <a:pt x="26" y="12"/>
                    <a:pt x="30" y="14"/>
                    <a:pt x="31" y="17"/>
                  </a:cubicBezTo>
                  <a:cubicBezTo>
                    <a:pt x="34" y="21"/>
                    <a:pt x="34" y="22"/>
                    <a:pt x="34" y="53"/>
                  </a:cubicBezTo>
                  <a:cubicBezTo>
                    <a:pt x="34" y="54"/>
                    <a:pt x="34" y="56"/>
                    <a:pt x="34" y="58"/>
                  </a:cubicBezTo>
                  <a:cubicBezTo>
                    <a:pt x="41" y="53"/>
                    <a:pt x="49" y="49"/>
                    <a:pt x="54" y="46"/>
                  </a:cubicBezTo>
                  <a:cubicBezTo>
                    <a:pt x="79" y="31"/>
                    <a:pt x="80" y="30"/>
                    <a:pt x="86" y="32"/>
                  </a:cubicBezTo>
                  <a:cubicBezTo>
                    <a:pt x="90" y="33"/>
                    <a:pt x="93" y="35"/>
                    <a:pt x="95" y="39"/>
                  </a:cubicBezTo>
                  <a:cubicBezTo>
                    <a:pt x="100" y="48"/>
                    <a:pt x="95" y="55"/>
                    <a:pt x="81" y="73"/>
                  </a:cubicBezTo>
                  <a:cubicBezTo>
                    <a:pt x="76" y="80"/>
                    <a:pt x="70" y="88"/>
                    <a:pt x="64" y="96"/>
                  </a:cubicBezTo>
                  <a:cubicBezTo>
                    <a:pt x="77" y="88"/>
                    <a:pt x="90" y="80"/>
                    <a:pt x="101" y="74"/>
                  </a:cubicBezTo>
                  <a:cubicBezTo>
                    <a:pt x="159" y="38"/>
                    <a:pt x="160" y="38"/>
                    <a:pt x="167" y="40"/>
                  </a:cubicBezTo>
                  <a:cubicBezTo>
                    <a:pt x="171" y="41"/>
                    <a:pt x="174" y="44"/>
                    <a:pt x="176" y="47"/>
                  </a:cubicBezTo>
                  <a:cubicBezTo>
                    <a:pt x="182" y="59"/>
                    <a:pt x="173" y="67"/>
                    <a:pt x="153" y="85"/>
                  </a:cubicBezTo>
                  <a:cubicBezTo>
                    <a:pt x="141" y="97"/>
                    <a:pt x="124" y="112"/>
                    <a:pt x="106" y="127"/>
                  </a:cubicBezTo>
                  <a:cubicBezTo>
                    <a:pt x="104" y="129"/>
                    <a:pt x="102" y="131"/>
                    <a:pt x="100" y="132"/>
                  </a:cubicBezTo>
                  <a:cubicBezTo>
                    <a:pt x="122" y="120"/>
                    <a:pt x="144" y="106"/>
                    <a:pt x="163" y="95"/>
                  </a:cubicBezTo>
                  <a:cubicBezTo>
                    <a:pt x="264" y="34"/>
                    <a:pt x="266" y="34"/>
                    <a:pt x="274" y="36"/>
                  </a:cubicBezTo>
                  <a:cubicBezTo>
                    <a:pt x="278" y="37"/>
                    <a:pt x="281" y="40"/>
                    <a:pt x="283" y="43"/>
                  </a:cubicBezTo>
                  <a:cubicBezTo>
                    <a:pt x="290" y="56"/>
                    <a:pt x="278" y="66"/>
                    <a:pt x="267" y="75"/>
                  </a:cubicBezTo>
                  <a:cubicBezTo>
                    <a:pt x="259" y="83"/>
                    <a:pt x="246" y="93"/>
                    <a:pt x="230" y="105"/>
                  </a:cubicBezTo>
                  <a:cubicBezTo>
                    <a:pt x="214" y="118"/>
                    <a:pt x="195" y="132"/>
                    <a:pt x="176" y="146"/>
                  </a:cubicBezTo>
                  <a:cubicBezTo>
                    <a:pt x="209" y="127"/>
                    <a:pt x="241" y="108"/>
                    <a:pt x="269" y="92"/>
                  </a:cubicBezTo>
                  <a:cubicBezTo>
                    <a:pt x="403" y="13"/>
                    <a:pt x="403" y="13"/>
                    <a:pt x="411" y="16"/>
                  </a:cubicBezTo>
                  <a:cubicBezTo>
                    <a:pt x="415" y="17"/>
                    <a:pt x="418" y="19"/>
                    <a:pt x="420" y="23"/>
                  </a:cubicBezTo>
                  <a:cubicBezTo>
                    <a:pt x="426" y="34"/>
                    <a:pt x="416" y="41"/>
                    <a:pt x="408" y="47"/>
                  </a:cubicBezTo>
                  <a:cubicBezTo>
                    <a:pt x="403" y="51"/>
                    <a:pt x="396" y="56"/>
                    <a:pt x="386" y="62"/>
                  </a:cubicBezTo>
                  <a:cubicBezTo>
                    <a:pt x="367" y="75"/>
                    <a:pt x="341" y="93"/>
                    <a:pt x="310" y="113"/>
                  </a:cubicBezTo>
                  <a:cubicBezTo>
                    <a:pt x="270" y="139"/>
                    <a:pt x="216" y="175"/>
                    <a:pt x="166" y="209"/>
                  </a:cubicBezTo>
                  <a:cubicBezTo>
                    <a:pt x="214" y="181"/>
                    <a:pt x="268" y="150"/>
                    <a:pt x="315" y="122"/>
                  </a:cubicBezTo>
                  <a:cubicBezTo>
                    <a:pt x="524" y="0"/>
                    <a:pt x="526" y="1"/>
                    <a:pt x="536" y="3"/>
                  </a:cubicBezTo>
                  <a:cubicBezTo>
                    <a:pt x="539" y="4"/>
                    <a:pt x="543" y="7"/>
                    <a:pt x="545" y="10"/>
                  </a:cubicBezTo>
                  <a:cubicBezTo>
                    <a:pt x="552" y="24"/>
                    <a:pt x="537" y="36"/>
                    <a:pt x="520" y="49"/>
                  </a:cubicBezTo>
                  <a:cubicBezTo>
                    <a:pt x="514" y="53"/>
                    <a:pt x="508" y="58"/>
                    <a:pt x="500" y="63"/>
                  </a:cubicBezTo>
                  <a:cubicBezTo>
                    <a:pt x="603" y="6"/>
                    <a:pt x="611" y="8"/>
                    <a:pt x="618" y="10"/>
                  </a:cubicBezTo>
                  <a:cubicBezTo>
                    <a:pt x="622" y="11"/>
                    <a:pt x="626" y="14"/>
                    <a:pt x="628" y="18"/>
                  </a:cubicBezTo>
                  <a:cubicBezTo>
                    <a:pt x="635" y="31"/>
                    <a:pt x="623" y="41"/>
                    <a:pt x="592" y="63"/>
                  </a:cubicBezTo>
                  <a:cubicBezTo>
                    <a:pt x="586" y="67"/>
                    <a:pt x="579" y="72"/>
                    <a:pt x="571" y="78"/>
                  </a:cubicBezTo>
                  <a:cubicBezTo>
                    <a:pt x="638" y="39"/>
                    <a:pt x="661" y="30"/>
                    <a:pt x="671" y="33"/>
                  </a:cubicBezTo>
                  <a:cubicBezTo>
                    <a:pt x="676" y="34"/>
                    <a:pt x="679" y="37"/>
                    <a:pt x="681" y="41"/>
                  </a:cubicBezTo>
                  <a:cubicBezTo>
                    <a:pt x="689" y="55"/>
                    <a:pt x="675" y="67"/>
                    <a:pt x="655" y="83"/>
                  </a:cubicBezTo>
                  <a:cubicBezTo>
                    <a:pt x="648" y="88"/>
                    <a:pt x="639" y="94"/>
                    <a:pt x="629" y="102"/>
                  </a:cubicBezTo>
                  <a:cubicBezTo>
                    <a:pt x="658" y="87"/>
                    <a:pt x="670" y="84"/>
                    <a:pt x="678" y="85"/>
                  </a:cubicBezTo>
                  <a:cubicBezTo>
                    <a:pt x="682" y="87"/>
                    <a:pt x="685" y="89"/>
                    <a:pt x="687" y="93"/>
                  </a:cubicBezTo>
                  <a:cubicBezTo>
                    <a:pt x="693" y="104"/>
                    <a:pt x="684" y="111"/>
                    <a:pt x="680" y="115"/>
                  </a:cubicBezTo>
                  <a:cubicBezTo>
                    <a:pt x="677" y="117"/>
                    <a:pt x="672" y="121"/>
                    <a:pt x="667" y="125"/>
                  </a:cubicBezTo>
                  <a:cubicBezTo>
                    <a:pt x="656" y="133"/>
                    <a:pt x="641" y="144"/>
                    <a:pt x="621" y="158"/>
                  </a:cubicBezTo>
                  <a:cubicBezTo>
                    <a:pt x="611" y="165"/>
                    <a:pt x="600" y="173"/>
                    <a:pt x="589" y="181"/>
                  </a:cubicBezTo>
                  <a:cubicBezTo>
                    <a:pt x="650" y="146"/>
                    <a:pt x="660" y="142"/>
                    <a:pt x="669" y="145"/>
                  </a:cubicBezTo>
                  <a:cubicBezTo>
                    <a:pt x="673" y="146"/>
                    <a:pt x="676" y="148"/>
                    <a:pt x="678" y="152"/>
                  </a:cubicBezTo>
                  <a:cubicBezTo>
                    <a:pt x="685" y="164"/>
                    <a:pt x="679" y="171"/>
                    <a:pt x="631" y="213"/>
                  </a:cubicBezTo>
                  <a:cubicBezTo>
                    <a:pt x="661" y="196"/>
                    <a:pt x="667" y="196"/>
                    <a:pt x="672" y="197"/>
                  </a:cubicBezTo>
                  <a:cubicBezTo>
                    <a:pt x="676" y="199"/>
                    <a:pt x="679" y="201"/>
                    <a:pt x="681" y="204"/>
                  </a:cubicBezTo>
                  <a:cubicBezTo>
                    <a:pt x="686" y="214"/>
                    <a:pt x="681" y="221"/>
                    <a:pt x="671" y="234"/>
                  </a:cubicBezTo>
                  <a:cubicBezTo>
                    <a:pt x="666" y="241"/>
                    <a:pt x="660" y="249"/>
                    <a:pt x="653" y="257"/>
                  </a:cubicBezTo>
                  <a:cubicBezTo>
                    <a:pt x="679" y="242"/>
                    <a:pt x="679" y="243"/>
                    <a:pt x="685" y="244"/>
                  </a:cubicBezTo>
                  <a:cubicBezTo>
                    <a:pt x="689" y="245"/>
                    <a:pt x="692" y="248"/>
                    <a:pt x="694" y="251"/>
                  </a:cubicBezTo>
                  <a:cubicBezTo>
                    <a:pt x="696" y="255"/>
                    <a:pt x="697" y="255"/>
                    <a:pt x="696" y="298"/>
                  </a:cubicBezTo>
                  <a:cubicBezTo>
                    <a:pt x="696" y="300"/>
                    <a:pt x="696" y="301"/>
                    <a:pt x="695" y="303"/>
                  </a:cubicBezTo>
                  <a:cubicBezTo>
                    <a:pt x="696" y="304"/>
                    <a:pt x="697" y="305"/>
                    <a:pt x="697" y="306"/>
                  </a:cubicBezTo>
                  <a:cubicBezTo>
                    <a:pt x="701" y="312"/>
                    <a:pt x="699" y="321"/>
                    <a:pt x="692" y="325"/>
                  </a:cubicBezTo>
                  <a:cubicBezTo>
                    <a:pt x="691" y="325"/>
                    <a:pt x="690" y="326"/>
                    <a:pt x="689" y="32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949341" y="3660896"/>
              <a:ext cx="936144" cy="438252"/>
            </a:xfrm>
            <a:custGeom>
              <a:avLst/>
              <a:gdLst>
                <a:gd name="T0" fmla="*/ 716 w 716"/>
                <a:gd name="T1" fmla="*/ 326 h 373"/>
                <a:gd name="T2" fmla="*/ 715 w 716"/>
                <a:gd name="T3" fmla="*/ 323 h 373"/>
                <a:gd name="T4" fmla="*/ 712 w 716"/>
                <a:gd name="T5" fmla="*/ 314 h 373"/>
                <a:gd name="T6" fmla="*/ 708 w 716"/>
                <a:gd name="T7" fmla="*/ 295 h 373"/>
                <a:gd name="T8" fmla="*/ 696 w 716"/>
                <a:gd name="T9" fmla="*/ 133 h 373"/>
                <a:gd name="T10" fmla="*/ 695 w 716"/>
                <a:gd name="T11" fmla="*/ 52 h 373"/>
                <a:gd name="T12" fmla="*/ 696 w 716"/>
                <a:gd name="T13" fmla="*/ 28 h 373"/>
                <a:gd name="T14" fmla="*/ 688 w 716"/>
                <a:gd name="T15" fmla="*/ 19 h 373"/>
                <a:gd name="T16" fmla="*/ 683 w 716"/>
                <a:gd name="T17" fmla="*/ 18 h 373"/>
                <a:gd name="T18" fmla="*/ 673 w 716"/>
                <a:gd name="T19" fmla="*/ 17 h 373"/>
                <a:gd name="T20" fmla="*/ 634 w 716"/>
                <a:gd name="T21" fmla="*/ 11 h 373"/>
                <a:gd name="T22" fmla="*/ 353 w 716"/>
                <a:gd name="T23" fmla="*/ 27 h 373"/>
                <a:gd name="T24" fmla="*/ 85 w 716"/>
                <a:gd name="T25" fmla="*/ 35 h 373"/>
                <a:gd name="T26" fmla="*/ 83 w 716"/>
                <a:gd name="T27" fmla="*/ 45 h 373"/>
                <a:gd name="T28" fmla="*/ 169 w 716"/>
                <a:gd name="T29" fmla="*/ 58 h 373"/>
                <a:gd name="T30" fmla="*/ 365 w 716"/>
                <a:gd name="T31" fmla="*/ 42 h 373"/>
                <a:gd name="T32" fmla="*/ 631 w 716"/>
                <a:gd name="T33" fmla="*/ 31 h 373"/>
                <a:gd name="T34" fmla="*/ 667 w 716"/>
                <a:gd name="T35" fmla="*/ 36 h 373"/>
                <a:gd name="T36" fmla="*/ 675 w 716"/>
                <a:gd name="T37" fmla="*/ 38 h 373"/>
                <a:gd name="T38" fmla="*/ 675 w 716"/>
                <a:gd name="T39" fmla="*/ 48 h 373"/>
                <a:gd name="T40" fmla="*/ 674 w 716"/>
                <a:gd name="T41" fmla="*/ 125 h 373"/>
                <a:gd name="T42" fmla="*/ 683 w 716"/>
                <a:gd name="T43" fmla="*/ 284 h 373"/>
                <a:gd name="T44" fmla="*/ 688 w 716"/>
                <a:gd name="T45" fmla="*/ 312 h 373"/>
                <a:gd name="T46" fmla="*/ 678 w 716"/>
                <a:gd name="T47" fmla="*/ 310 h 373"/>
                <a:gd name="T48" fmla="*/ 598 w 716"/>
                <a:gd name="T49" fmla="*/ 298 h 373"/>
                <a:gd name="T50" fmla="*/ 440 w 716"/>
                <a:gd name="T51" fmla="*/ 305 h 373"/>
                <a:gd name="T52" fmla="*/ 160 w 716"/>
                <a:gd name="T53" fmla="*/ 340 h 373"/>
                <a:gd name="T54" fmla="*/ 48 w 716"/>
                <a:gd name="T55" fmla="*/ 317 h 373"/>
                <a:gd name="T56" fmla="*/ 40 w 716"/>
                <a:gd name="T57" fmla="*/ 313 h 373"/>
                <a:gd name="T58" fmla="*/ 40 w 716"/>
                <a:gd name="T59" fmla="*/ 310 h 373"/>
                <a:gd name="T60" fmla="*/ 37 w 716"/>
                <a:gd name="T61" fmla="*/ 284 h 373"/>
                <a:gd name="T62" fmla="*/ 33 w 716"/>
                <a:gd name="T63" fmla="*/ 238 h 373"/>
                <a:gd name="T64" fmla="*/ 26 w 716"/>
                <a:gd name="T65" fmla="*/ 119 h 373"/>
                <a:gd name="T66" fmla="*/ 18 w 716"/>
                <a:gd name="T67" fmla="*/ 39 h 373"/>
                <a:gd name="T68" fmla="*/ 3 w 716"/>
                <a:gd name="T69" fmla="*/ 120 h 373"/>
                <a:gd name="T70" fmla="*/ 6 w 716"/>
                <a:gd name="T71" fmla="*/ 216 h 373"/>
                <a:gd name="T72" fmla="*/ 14 w 716"/>
                <a:gd name="T73" fmla="*/ 310 h 373"/>
                <a:gd name="T74" fmla="*/ 15 w 716"/>
                <a:gd name="T75" fmla="*/ 317 h 373"/>
                <a:gd name="T76" fmla="*/ 15 w 716"/>
                <a:gd name="T77" fmla="*/ 320 h 373"/>
                <a:gd name="T78" fmla="*/ 15 w 716"/>
                <a:gd name="T79" fmla="*/ 322 h 373"/>
                <a:gd name="T80" fmla="*/ 15 w 716"/>
                <a:gd name="T81" fmla="*/ 322 h 373"/>
                <a:gd name="T82" fmla="*/ 22 w 716"/>
                <a:gd name="T83" fmla="*/ 333 h 373"/>
                <a:gd name="T84" fmla="*/ 23 w 716"/>
                <a:gd name="T85" fmla="*/ 333 h 373"/>
                <a:gd name="T86" fmla="*/ 36 w 716"/>
                <a:gd name="T87" fmla="*/ 340 h 373"/>
                <a:gd name="T88" fmla="*/ 65 w 716"/>
                <a:gd name="T89" fmla="*/ 351 h 373"/>
                <a:gd name="T90" fmla="*/ 128 w 716"/>
                <a:gd name="T91" fmla="*/ 364 h 373"/>
                <a:gd name="T92" fmla="*/ 418 w 716"/>
                <a:gd name="T93" fmla="*/ 333 h 373"/>
                <a:gd name="T94" fmla="*/ 576 w 716"/>
                <a:gd name="T95" fmla="*/ 321 h 373"/>
                <a:gd name="T96" fmla="*/ 656 w 716"/>
                <a:gd name="T97" fmla="*/ 329 h 373"/>
                <a:gd name="T98" fmla="*/ 691 w 716"/>
                <a:gd name="T99" fmla="*/ 337 h 373"/>
                <a:gd name="T100" fmla="*/ 691 w 716"/>
                <a:gd name="T101" fmla="*/ 337 h 373"/>
                <a:gd name="T102" fmla="*/ 702 w 716"/>
                <a:gd name="T103" fmla="*/ 340 h 373"/>
                <a:gd name="T104" fmla="*/ 716 w 716"/>
                <a:gd name="T105" fmla="*/ 32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16" h="373">
                  <a:moveTo>
                    <a:pt x="716" y="326"/>
                  </a:moveTo>
                  <a:cubicBezTo>
                    <a:pt x="715" y="323"/>
                    <a:pt x="715" y="323"/>
                    <a:pt x="715" y="323"/>
                  </a:cubicBezTo>
                  <a:cubicBezTo>
                    <a:pt x="712" y="314"/>
                    <a:pt x="712" y="314"/>
                    <a:pt x="712" y="314"/>
                  </a:cubicBezTo>
                  <a:cubicBezTo>
                    <a:pt x="710" y="308"/>
                    <a:pt x="709" y="301"/>
                    <a:pt x="708" y="295"/>
                  </a:cubicBezTo>
                  <a:cubicBezTo>
                    <a:pt x="699" y="242"/>
                    <a:pt x="697" y="186"/>
                    <a:pt x="696" y="133"/>
                  </a:cubicBezTo>
                  <a:cubicBezTo>
                    <a:pt x="695" y="106"/>
                    <a:pt x="695" y="79"/>
                    <a:pt x="695" y="52"/>
                  </a:cubicBezTo>
                  <a:cubicBezTo>
                    <a:pt x="696" y="28"/>
                    <a:pt x="696" y="28"/>
                    <a:pt x="696" y="28"/>
                  </a:cubicBezTo>
                  <a:cubicBezTo>
                    <a:pt x="695" y="24"/>
                    <a:pt x="693" y="21"/>
                    <a:pt x="688" y="19"/>
                  </a:cubicBezTo>
                  <a:cubicBezTo>
                    <a:pt x="683" y="18"/>
                    <a:pt x="683" y="18"/>
                    <a:pt x="683" y="18"/>
                  </a:cubicBezTo>
                  <a:cubicBezTo>
                    <a:pt x="673" y="17"/>
                    <a:pt x="673" y="17"/>
                    <a:pt x="673" y="17"/>
                  </a:cubicBezTo>
                  <a:cubicBezTo>
                    <a:pt x="660" y="14"/>
                    <a:pt x="647" y="13"/>
                    <a:pt x="634" y="11"/>
                  </a:cubicBezTo>
                  <a:cubicBezTo>
                    <a:pt x="531" y="0"/>
                    <a:pt x="434" y="15"/>
                    <a:pt x="353" y="27"/>
                  </a:cubicBezTo>
                  <a:cubicBezTo>
                    <a:pt x="192" y="59"/>
                    <a:pt x="84" y="36"/>
                    <a:pt x="85" y="35"/>
                  </a:cubicBezTo>
                  <a:cubicBezTo>
                    <a:pt x="0" y="11"/>
                    <a:pt x="34" y="27"/>
                    <a:pt x="83" y="45"/>
                  </a:cubicBezTo>
                  <a:cubicBezTo>
                    <a:pt x="89" y="47"/>
                    <a:pt x="119" y="56"/>
                    <a:pt x="169" y="58"/>
                  </a:cubicBezTo>
                  <a:cubicBezTo>
                    <a:pt x="218" y="61"/>
                    <a:pt x="286" y="54"/>
                    <a:pt x="365" y="42"/>
                  </a:cubicBezTo>
                  <a:cubicBezTo>
                    <a:pt x="443" y="31"/>
                    <a:pt x="534" y="19"/>
                    <a:pt x="631" y="31"/>
                  </a:cubicBezTo>
                  <a:cubicBezTo>
                    <a:pt x="643" y="32"/>
                    <a:pt x="655" y="34"/>
                    <a:pt x="667" y="36"/>
                  </a:cubicBezTo>
                  <a:cubicBezTo>
                    <a:pt x="675" y="38"/>
                    <a:pt x="675" y="38"/>
                    <a:pt x="675" y="38"/>
                  </a:cubicBezTo>
                  <a:cubicBezTo>
                    <a:pt x="675" y="48"/>
                    <a:pt x="675" y="48"/>
                    <a:pt x="675" y="48"/>
                  </a:cubicBezTo>
                  <a:cubicBezTo>
                    <a:pt x="674" y="73"/>
                    <a:pt x="674" y="99"/>
                    <a:pt x="674" y="125"/>
                  </a:cubicBezTo>
                  <a:cubicBezTo>
                    <a:pt x="675" y="177"/>
                    <a:pt x="676" y="230"/>
                    <a:pt x="683" y="284"/>
                  </a:cubicBezTo>
                  <a:cubicBezTo>
                    <a:pt x="684" y="293"/>
                    <a:pt x="686" y="303"/>
                    <a:pt x="688" y="312"/>
                  </a:cubicBezTo>
                  <a:cubicBezTo>
                    <a:pt x="685" y="311"/>
                    <a:pt x="681" y="310"/>
                    <a:pt x="678" y="310"/>
                  </a:cubicBezTo>
                  <a:cubicBezTo>
                    <a:pt x="652" y="303"/>
                    <a:pt x="625" y="300"/>
                    <a:pt x="598" y="298"/>
                  </a:cubicBezTo>
                  <a:cubicBezTo>
                    <a:pt x="544" y="294"/>
                    <a:pt x="491" y="298"/>
                    <a:pt x="440" y="305"/>
                  </a:cubicBezTo>
                  <a:cubicBezTo>
                    <a:pt x="338" y="318"/>
                    <a:pt x="244" y="342"/>
                    <a:pt x="160" y="340"/>
                  </a:cubicBezTo>
                  <a:cubicBezTo>
                    <a:pt x="118" y="340"/>
                    <a:pt x="80" y="332"/>
                    <a:pt x="48" y="317"/>
                  </a:cubicBezTo>
                  <a:cubicBezTo>
                    <a:pt x="40" y="313"/>
                    <a:pt x="40" y="313"/>
                    <a:pt x="40" y="313"/>
                  </a:cubicBezTo>
                  <a:cubicBezTo>
                    <a:pt x="40" y="310"/>
                    <a:pt x="40" y="310"/>
                    <a:pt x="40" y="310"/>
                  </a:cubicBezTo>
                  <a:cubicBezTo>
                    <a:pt x="39" y="301"/>
                    <a:pt x="38" y="292"/>
                    <a:pt x="37" y="284"/>
                  </a:cubicBezTo>
                  <a:cubicBezTo>
                    <a:pt x="36" y="268"/>
                    <a:pt x="34" y="252"/>
                    <a:pt x="33" y="238"/>
                  </a:cubicBezTo>
                  <a:cubicBezTo>
                    <a:pt x="28" y="180"/>
                    <a:pt x="26" y="138"/>
                    <a:pt x="26" y="119"/>
                  </a:cubicBezTo>
                  <a:cubicBezTo>
                    <a:pt x="23" y="44"/>
                    <a:pt x="24" y="29"/>
                    <a:pt x="18" y="39"/>
                  </a:cubicBezTo>
                  <a:cubicBezTo>
                    <a:pt x="11" y="49"/>
                    <a:pt x="5" y="88"/>
                    <a:pt x="3" y="120"/>
                  </a:cubicBezTo>
                  <a:cubicBezTo>
                    <a:pt x="2" y="128"/>
                    <a:pt x="2" y="163"/>
                    <a:pt x="6" y="216"/>
                  </a:cubicBezTo>
                  <a:cubicBezTo>
                    <a:pt x="8" y="243"/>
                    <a:pt x="11" y="275"/>
                    <a:pt x="14" y="310"/>
                  </a:cubicBezTo>
                  <a:cubicBezTo>
                    <a:pt x="15" y="317"/>
                    <a:pt x="15" y="317"/>
                    <a:pt x="15" y="317"/>
                  </a:cubicBezTo>
                  <a:cubicBezTo>
                    <a:pt x="15" y="320"/>
                    <a:pt x="15" y="320"/>
                    <a:pt x="15" y="320"/>
                  </a:cubicBezTo>
                  <a:cubicBezTo>
                    <a:pt x="15" y="322"/>
                    <a:pt x="15" y="322"/>
                    <a:pt x="15" y="322"/>
                  </a:cubicBezTo>
                  <a:cubicBezTo>
                    <a:pt x="15" y="322"/>
                    <a:pt x="15" y="322"/>
                    <a:pt x="15" y="322"/>
                  </a:cubicBezTo>
                  <a:cubicBezTo>
                    <a:pt x="16" y="329"/>
                    <a:pt x="18" y="331"/>
                    <a:pt x="22" y="333"/>
                  </a:cubicBezTo>
                  <a:cubicBezTo>
                    <a:pt x="23" y="333"/>
                    <a:pt x="23" y="333"/>
                    <a:pt x="23" y="333"/>
                  </a:cubicBezTo>
                  <a:cubicBezTo>
                    <a:pt x="36" y="340"/>
                    <a:pt x="36" y="340"/>
                    <a:pt x="36" y="340"/>
                  </a:cubicBezTo>
                  <a:cubicBezTo>
                    <a:pt x="45" y="344"/>
                    <a:pt x="55" y="348"/>
                    <a:pt x="65" y="351"/>
                  </a:cubicBezTo>
                  <a:cubicBezTo>
                    <a:pt x="84" y="358"/>
                    <a:pt x="106" y="362"/>
                    <a:pt x="128" y="364"/>
                  </a:cubicBezTo>
                  <a:cubicBezTo>
                    <a:pt x="217" y="373"/>
                    <a:pt x="315" y="348"/>
                    <a:pt x="418" y="333"/>
                  </a:cubicBezTo>
                  <a:cubicBezTo>
                    <a:pt x="469" y="325"/>
                    <a:pt x="522" y="319"/>
                    <a:pt x="576" y="321"/>
                  </a:cubicBezTo>
                  <a:cubicBezTo>
                    <a:pt x="603" y="321"/>
                    <a:pt x="630" y="324"/>
                    <a:pt x="656" y="329"/>
                  </a:cubicBezTo>
                  <a:cubicBezTo>
                    <a:pt x="668" y="331"/>
                    <a:pt x="680" y="333"/>
                    <a:pt x="691" y="337"/>
                  </a:cubicBezTo>
                  <a:cubicBezTo>
                    <a:pt x="691" y="337"/>
                    <a:pt x="691" y="337"/>
                    <a:pt x="691" y="337"/>
                  </a:cubicBezTo>
                  <a:cubicBezTo>
                    <a:pt x="693" y="337"/>
                    <a:pt x="702" y="340"/>
                    <a:pt x="702" y="340"/>
                  </a:cubicBezTo>
                  <a:cubicBezTo>
                    <a:pt x="713" y="339"/>
                    <a:pt x="716" y="332"/>
                    <a:pt x="716" y="32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2335203" y="3731454"/>
              <a:ext cx="178814" cy="294653"/>
            </a:xfrm>
            <a:custGeom>
              <a:avLst/>
              <a:gdLst>
                <a:gd name="T0" fmla="*/ 88 w 137"/>
                <a:gd name="T1" fmla="*/ 110 h 251"/>
                <a:gd name="T2" fmla="*/ 80 w 137"/>
                <a:gd name="T3" fmla="*/ 107 h 251"/>
                <a:gd name="T4" fmla="*/ 76 w 137"/>
                <a:gd name="T5" fmla="*/ 48 h 251"/>
                <a:gd name="T6" fmla="*/ 104 w 137"/>
                <a:gd name="T7" fmla="*/ 50 h 251"/>
                <a:gd name="T8" fmla="*/ 107 w 137"/>
                <a:gd name="T9" fmla="*/ 40 h 251"/>
                <a:gd name="T10" fmla="*/ 75 w 137"/>
                <a:gd name="T11" fmla="*/ 34 h 251"/>
                <a:gd name="T12" fmla="*/ 73 w 137"/>
                <a:gd name="T13" fmla="*/ 11 h 251"/>
                <a:gd name="T14" fmla="*/ 63 w 137"/>
                <a:gd name="T15" fmla="*/ 11 h 251"/>
                <a:gd name="T16" fmla="*/ 60 w 137"/>
                <a:gd name="T17" fmla="*/ 36 h 251"/>
                <a:gd name="T18" fmla="*/ 49 w 137"/>
                <a:gd name="T19" fmla="*/ 40 h 251"/>
                <a:gd name="T20" fmla="*/ 22 w 137"/>
                <a:gd name="T21" fmla="*/ 93 h 251"/>
                <a:gd name="T22" fmla="*/ 50 w 137"/>
                <a:gd name="T23" fmla="*/ 116 h 251"/>
                <a:gd name="T24" fmla="*/ 59 w 137"/>
                <a:gd name="T25" fmla="*/ 121 h 251"/>
                <a:gd name="T26" fmla="*/ 60 w 137"/>
                <a:gd name="T27" fmla="*/ 184 h 251"/>
                <a:gd name="T28" fmla="*/ 25 w 137"/>
                <a:gd name="T29" fmla="*/ 176 h 251"/>
                <a:gd name="T30" fmla="*/ 16 w 137"/>
                <a:gd name="T31" fmla="*/ 196 h 251"/>
                <a:gd name="T32" fmla="*/ 60 w 137"/>
                <a:gd name="T33" fmla="*/ 208 h 251"/>
                <a:gd name="T34" fmla="*/ 61 w 137"/>
                <a:gd name="T35" fmla="*/ 232 h 251"/>
                <a:gd name="T36" fmla="*/ 83 w 137"/>
                <a:gd name="T37" fmla="*/ 231 h 251"/>
                <a:gd name="T38" fmla="*/ 85 w 137"/>
                <a:gd name="T39" fmla="*/ 205 h 251"/>
                <a:gd name="T40" fmla="*/ 129 w 137"/>
                <a:gd name="T41" fmla="*/ 166 h 251"/>
                <a:gd name="T42" fmla="*/ 88 w 137"/>
                <a:gd name="T43" fmla="*/ 110 h 251"/>
                <a:gd name="T44" fmla="*/ 39 w 137"/>
                <a:gd name="T45" fmla="*/ 86 h 251"/>
                <a:gd name="T46" fmla="*/ 57 w 137"/>
                <a:gd name="T47" fmla="*/ 53 h 251"/>
                <a:gd name="T48" fmla="*/ 60 w 137"/>
                <a:gd name="T49" fmla="*/ 52 h 251"/>
                <a:gd name="T50" fmla="*/ 59 w 137"/>
                <a:gd name="T51" fmla="*/ 99 h 251"/>
                <a:gd name="T52" fmla="*/ 39 w 137"/>
                <a:gd name="T53" fmla="*/ 86 h 251"/>
                <a:gd name="T54" fmla="*/ 107 w 137"/>
                <a:gd name="T55" fmla="*/ 157 h 251"/>
                <a:gd name="T56" fmla="*/ 84 w 137"/>
                <a:gd name="T57" fmla="*/ 180 h 251"/>
                <a:gd name="T58" fmla="*/ 81 w 137"/>
                <a:gd name="T59" fmla="*/ 130 h 251"/>
                <a:gd name="T60" fmla="*/ 107 w 137"/>
                <a:gd name="T61" fmla="*/ 157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7" h="251">
                  <a:moveTo>
                    <a:pt x="88" y="110"/>
                  </a:moveTo>
                  <a:cubicBezTo>
                    <a:pt x="85" y="109"/>
                    <a:pt x="83" y="108"/>
                    <a:pt x="80" y="107"/>
                  </a:cubicBezTo>
                  <a:cubicBezTo>
                    <a:pt x="78" y="85"/>
                    <a:pt x="77" y="64"/>
                    <a:pt x="76" y="48"/>
                  </a:cubicBezTo>
                  <a:cubicBezTo>
                    <a:pt x="93" y="45"/>
                    <a:pt x="104" y="50"/>
                    <a:pt x="104" y="50"/>
                  </a:cubicBezTo>
                  <a:cubicBezTo>
                    <a:pt x="117" y="56"/>
                    <a:pt x="115" y="49"/>
                    <a:pt x="107" y="40"/>
                  </a:cubicBezTo>
                  <a:cubicBezTo>
                    <a:pt x="106" y="39"/>
                    <a:pt x="94" y="33"/>
                    <a:pt x="75" y="34"/>
                  </a:cubicBezTo>
                  <a:cubicBezTo>
                    <a:pt x="74" y="20"/>
                    <a:pt x="73" y="11"/>
                    <a:pt x="73" y="11"/>
                  </a:cubicBezTo>
                  <a:cubicBezTo>
                    <a:pt x="73" y="0"/>
                    <a:pt x="68" y="5"/>
                    <a:pt x="63" y="11"/>
                  </a:cubicBezTo>
                  <a:cubicBezTo>
                    <a:pt x="62" y="13"/>
                    <a:pt x="61" y="22"/>
                    <a:pt x="60" y="36"/>
                  </a:cubicBezTo>
                  <a:cubicBezTo>
                    <a:pt x="57" y="37"/>
                    <a:pt x="53" y="38"/>
                    <a:pt x="49" y="40"/>
                  </a:cubicBezTo>
                  <a:cubicBezTo>
                    <a:pt x="34" y="44"/>
                    <a:pt x="12" y="67"/>
                    <a:pt x="22" y="93"/>
                  </a:cubicBezTo>
                  <a:cubicBezTo>
                    <a:pt x="28" y="107"/>
                    <a:pt x="41" y="112"/>
                    <a:pt x="50" y="116"/>
                  </a:cubicBezTo>
                  <a:cubicBezTo>
                    <a:pt x="53" y="118"/>
                    <a:pt x="56" y="119"/>
                    <a:pt x="59" y="121"/>
                  </a:cubicBezTo>
                  <a:cubicBezTo>
                    <a:pt x="59" y="143"/>
                    <a:pt x="59" y="165"/>
                    <a:pt x="60" y="184"/>
                  </a:cubicBezTo>
                  <a:cubicBezTo>
                    <a:pt x="42" y="184"/>
                    <a:pt x="29" y="177"/>
                    <a:pt x="25" y="176"/>
                  </a:cubicBezTo>
                  <a:cubicBezTo>
                    <a:pt x="0" y="166"/>
                    <a:pt x="6" y="184"/>
                    <a:pt x="16" y="196"/>
                  </a:cubicBezTo>
                  <a:cubicBezTo>
                    <a:pt x="18" y="197"/>
                    <a:pt x="34" y="208"/>
                    <a:pt x="60" y="208"/>
                  </a:cubicBezTo>
                  <a:cubicBezTo>
                    <a:pt x="61" y="220"/>
                    <a:pt x="61" y="229"/>
                    <a:pt x="61" y="232"/>
                  </a:cubicBezTo>
                  <a:cubicBezTo>
                    <a:pt x="64" y="251"/>
                    <a:pt x="77" y="239"/>
                    <a:pt x="83" y="231"/>
                  </a:cubicBezTo>
                  <a:cubicBezTo>
                    <a:pt x="84" y="230"/>
                    <a:pt x="85" y="220"/>
                    <a:pt x="85" y="205"/>
                  </a:cubicBezTo>
                  <a:cubicBezTo>
                    <a:pt x="101" y="201"/>
                    <a:pt x="122" y="190"/>
                    <a:pt x="129" y="166"/>
                  </a:cubicBezTo>
                  <a:cubicBezTo>
                    <a:pt x="137" y="135"/>
                    <a:pt x="106" y="115"/>
                    <a:pt x="88" y="110"/>
                  </a:cubicBezTo>
                  <a:close/>
                  <a:moveTo>
                    <a:pt x="39" y="86"/>
                  </a:moveTo>
                  <a:cubicBezTo>
                    <a:pt x="33" y="72"/>
                    <a:pt x="44" y="59"/>
                    <a:pt x="57" y="53"/>
                  </a:cubicBezTo>
                  <a:cubicBezTo>
                    <a:pt x="58" y="53"/>
                    <a:pt x="59" y="52"/>
                    <a:pt x="60" y="52"/>
                  </a:cubicBezTo>
                  <a:cubicBezTo>
                    <a:pt x="59" y="66"/>
                    <a:pt x="59" y="82"/>
                    <a:pt x="59" y="99"/>
                  </a:cubicBezTo>
                  <a:cubicBezTo>
                    <a:pt x="50" y="95"/>
                    <a:pt x="41" y="91"/>
                    <a:pt x="39" y="86"/>
                  </a:cubicBezTo>
                  <a:close/>
                  <a:moveTo>
                    <a:pt x="107" y="157"/>
                  </a:moveTo>
                  <a:cubicBezTo>
                    <a:pt x="107" y="168"/>
                    <a:pt x="95" y="176"/>
                    <a:pt x="84" y="180"/>
                  </a:cubicBezTo>
                  <a:cubicBezTo>
                    <a:pt x="83" y="165"/>
                    <a:pt x="82" y="148"/>
                    <a:pt x="81" y="130"/>
                  </a:cubicBezTo>
                  <a:cubicBezTo>
                    <a:pt x="98" y="137"/>
                    <a:pt x="109" y="147"/>
                    <a:pt x="107" y="15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2010791" y="3725491"/>
              <a:ext cx="946662" cy="433283"/>
            </a:xfrm>
            <a:custGeom>
              <a:avLst/>
              <a:gdLst>
                <a:gd name="T0" fmla="*/ 724 w 724"/>
                <a:gd name="T1" fmla="*/ 322 h 369"/>
                <a:gd name="T2" fmla="*/ 718 w 724"/>
                <a:gd name="T3" fmla="*/ 308 h 369"/>
                <a:gd name="T4" fmla="*/ 714 w 724"/>
                <a:gd name="T5" fmla="*/ 290 h 369"/>
                <a:gd name="T6" fmla="*/ 707 w 724"/>
                <a:gd name="T7" fmla="*/ 253 h 369"/>
                <a:gd name="T8" fmla="*/ 698 w 724"/>
                <a:gd name="T9" fmla="*/ 186 h 369"/>
                <a:gd name="T10" fmla="*/ 691 w 724"/>
                <a:gd name="T11" fmla="*/ 45 h 369"/>
                <a:gd name="T12" fmla="*/ 680 w 724"/>
                <a:gd name="T13" fmla="*/ 45 h 369"/>
                <a:gd name="T14" fmla="*/ 681 w 724"/>
                <a:gd name="T15" fmla="*/ 192 h 369"/>
                <a:gd name="T16" fmla="*/ 689 w 724"/>
                <a:gd name="T17" fmla="*/ 258 h 369"/>
                <a:gd name="T18" fmla="*/ 695 w 724"/>
                <a:gd name="T19" fmla="*/ 295 h 369"/>
                <a:gd name="T20" fmla="*/ 699 w 724"/>
                <a:gd name="T21" fmla="*/ 311 h 369"/>
                <a:gd name="T22" fmla="*/ 555 w 724"/>
                <a:gd name="T23" fmla="*/ 291 h 369"/>
                <a:gd name="T24" fmla="*/ 244 w 724"/>
                <a:gd name="T25" fmla="*/ 327 h 369"/>
                <a:gd name="T26" fmla="*/ 73 w 724"/>
                <a:gd name="T27" fmla="*/ 329 h 369"/>
                <a:gd name="T28" fmla="*/ 68 w 724"/>
                <a:gd name="T29" fmla="*/ 351 h 369"/>
                <a:gd name="T30" fmla="*/ 232 w 724"/>
                <a:gd name="T31" fmla="*/ 355 h 369"/>
                <a:gd name="T32" fmla="*/ 547 w 724"/>
                <a:gd name="T33" fmla="*/ 314 h 369"/>
                <a:gd name="T34" fmla="*/ 711 w 724"/>
                <a:gd name="T35" fmla="*/ 334 h 369"/>
                <a:gd name="T36" fmla="*/ 714 w 724"/>
                <a:gd name="T37" fmla="*/ 335 h 369"/>
                <a:gd name="T38" fmla="*/ 724 w 724"/>
                <a:gd name="T39" fmla="*/ 322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4" h="369">
                  <a:moveTo>
                    <a:pt x="724" y="322"/>
                  </a:moveTo>
                  <a:cubicBezTo>
                    <a:pt x="724" y="322"/>
                    <a:pt x="719" y="310"/>
                    <a:pt x="718" y="308"/>
                  </a:cubicBezTo>
                  <a:cubicBezTo>
                    <a:pt x="717" y="302"/>
                    <a:pt x="715" y="296"/>
                    <a:pt x="714" y="290"/>
                  </a:cubicBezTo>
                  <a:cubicBezTo>
                    <a:pt x="711" y="277"/>
                    <a:pt x="709" y="265"/>
                    <a:pt x="707" y="253"/>
                  </a:cubicBezTo>
                  <a:cubicBezTo>
                    <a:pt x="703" y="229"/>
                    <a:pt x="700" y="207"/>
                    <a:pt x="698" y="186"/>
                  </a:cubicBezTo>
                  <a:cubicBezTo>
                    <a:pt x="688" y="101"/>
                    <a:pt x="691" y="45"/>
                    <a:pt x="691" y="45"/>
                  </a:cubicBezTo>
                  <a:cubicBezTo>
                    <a:pt x="695" y="0"/>
                    <a:pt x="688" y="18"/>
                    <a:pt x="680" y="45"/>
                  </a:cubicBezTo>
                  <a:cubicBezTo>
                    <a:pt x="678" y="51"/>
                    <a:pt x="674" y="109"/>
                    <a:pt x="681" y="192"/>
                  </a:cubicBezTo>
                  <a:cubicBezTo>
                    <a:pt x="683" y="213"/>
                    <a:pt x="686" y="235"/>
                    <a:pt x="689" y="258"/>
                  </a:cubicBezTo>
                  <a:cubicBezTo>
                    <a:pt x="691" y="270"/>
                    <a:pt x="693" y="282"/>
                    <a:pt x="695" y="295"/>
                  </a:cubicBezTo>
                  <a:cubicBezTo>
                    <a:pt x="697" y="300"/>
                    <a:pt x="698" y="305"/>
                    <a:pt x="699" y="311"/>
                  </a:cubicBezTo>
                  <a:cubicBezTo>
                    <a:pt x="654" y="300"/>
                    <a:pt x="604" y="293"/>
                    <a:pt x="555" y="291"/>
                  </a:cubicBezTo>
                  <a:cubicBezTo>
                    <a:pt x="442" y="287"/>
                    <a:pt x="331" y="314"/>
                    <a:pt x="244" y="327"/>
                  </a:cubicBezTo>
                  <a:cubicBezTo>
                    <a:pt x="156" y="342"/>
                    <a:pt x="92" y="334"/>
                    <a:pt x="73" y="329"/>
                  </a:cubicBezTo>
                  <a:cubicBezTo>
                    <a:pt x="0" y="308"/>
                    <a:pt x="35" y="336"/>
                    <a:pt x="68" y="351"/>
                  </a:cubicBezTo>
                  <a:cubicBezTo>
                    <a:pt x="76" y="356"/>
                    <a:pt x="142" y="369"/>
                    <a:pt x="232" y="355"/>
                  </a:cubicBezTo>
                  <a:cubicBezTo>
                    <a:pt x="321" y="342"/>
                    <a:pt x="433" y="313"/>
                    <a:pt x="547" y="314"/>
                  </a:cubicBezTo>
                  <a:cubicBezTo>
                    <a:pt x="604" y="314"/>
                    <a:pt x="660" y="321"/>
                    <a:pt x="711" y="334"/>
                  </a:cubicBezTo>
                  <a:cubicBezTo>
                    <a:pt x="714" y="335"/>
                    <a:pt x="714" y="335"/>
                    <a:pt x="714" y="335"/>
                  </a:cubicBezTo>
                  <a:cubicBezTo>
                    <a:pt x="719" y="333"/>
                    <a:pt x="724" y="327"/>
                    <a:pt x="724" y="32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970230" y="4607907"/>
            <a:ext cx="852402" cy="720080"/>
            <a:chOff x="1911370" y="4391247"/>
            <a:chExt cx="852402" cy="720080"/>
          </a:xfrm>
          <a:solidFill>
            <a:schemeClr val="accent5">
              <a:lumMod val="50000"/>
            </a:schemeClr>
          </a:solidFill>
        </p:grpSpPr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2461270" y="4496282"/>
              <a:ext cx="302502" cy="615045"/>
            </a:xfrm>
            <a:custGeom>
              <a:avLst/>
              <a:gdLst>
                <a:gd name="T0" fmla="*/ 6 w 114"/>
                <a:gd name="T1" fmla="*/ 178 h 223"/>
                <a:gd name="T2" fmla="*/ 29 w 114"/>
                <a:gd name="T3" fmla="*/ 117 h 223"/>
                <a:gd name="T4" fmla="*/ 3 w 114"/>
                <a:gd name="T5" fmla="*/ 55 h 223"/>
                <a:gd name="T6" fmla="*/ 10 w 114"/>
                <a:gd name="T7" fmla="*/ 48 h 223"/>
                <a:gd name="T8" fmla="*/ 39 w 114"/>
                <a:gd name="T9" fmla="*/ 119 h 223"/>
                <a:gd name="T10" fmla="*/ 9 w 114"/>
                <a:gd name="T11" fmla="*/ 181 h 223"/>
                <a:gd name="T12" fmla="*/ 6 w 114"/>
                <a:gd name="T13" fmla="*/ 178 h 223"/>
                <a:gd name="T14" fmla="*/ 36 w 114"/>
                <a:gd name="T15" fmla="*/ 199 h 223"/>
                <a:gd name="T16" fmla="*/ 72 w 114"/>
                <a:gd name="T17" fmla="*/ 119 h 223"/>
                <a:gd name="T18" fmla="*/ 36 w 114"/>
                <a:gd name="T19" fmla="*/ 31 h 223"/>
                <a:gd name="T20" fmla="*/ 30 w 114"/>
                <a:gd name="T21" fmla="*/ 38 h 223"/>
                <a:gd name="T22" fmla="*/ 63 w 114"/>
                <a:gd name="T23" fmla="*/ 118 h 223"/>
                <a:gd name="T24" fmla="*/ 33 w 114"/>
                <a:gd name="T25" fmla="*/ 195 h 223"/>
                <a:gd name="T26" fmla="*/ 36 w 114"/>
                <a:gd name="T27" fmla="*/ 199 h 223"/>
                <a:gd name="T28" fmla="*/ 66 w 114"/>
                <a:gd name="T29" fmla="*/ 219 h 223"/>
                <a:gd name="T30" fmla="*/ 110 w 114"/>
                <a:gd name="T31" fmla="*/ 121 h 223"/>
                <a:gd name="T32" fmla="*/ 66 w 114"/>
                <a:gd name="T33" fmla="*/ 13 h 223"/>
                <a:gd name="T34" fmla="*/ 59 w 114"/>
                <a:gd name="T35" fmla="*/ 20 h 223"/>
                <a:gd name="T36" fmla="*/ 101 w 114"/>
                <a:gd name="T37" fmla="*/ 119 h 223"/>
                <a:gd name="T38" fmla="*/ 63 w 114"/>
                <a:gd name="T39" fmla="*/ 215 h 223"/>
                <a:gd name="T40" fmla="*/ 66 w 114"/>
                <a:gd name="T41" fmla="*/ 219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4" h="223">
                  <a:moveTo>
                    <a:pt x="6" y="178"/>
                  </a:moveTo>
                  <a:cubicBezTo>
                    <a:pt x="5" y="179"/>
                    <a:pt x="31" y="152"/>
                    <a:pt x="29" y="117"/>
                  </a:cubicBezTo>
                  <a:cubicBezTo>
                    <a:pt x="30" y="82"/>
                    <a:pt x="4" y="57"/>
                    <a:pt x="3" y="55"/>
                  </a:cubicBezTo>
                  <a:cubicBezTo>
                    <a:pt x="2" y="50"/>
                    <a:pt x="0" y="40"/>
                    <a:pt x="10" y="48"/>
                  </a:cubicBezTo>
                  <a:cubicBezTo>
                    <a:pt x="15" y="51"/>
                    <a:pt x="41" y="81"/>
                    <a:pt x="39" y="119"/>
                  </a:cubicBezTo>
                  <a:cubicBezTo>
                    <a:pt x="38" y="156"/>
                    <a:pt x="11" y="182"/>
                    <a:pt x="9" y="181"/>
                  </a:cubicBezTo>
                  <a:cubicBezTo>
                    <a:pt x="4" y="183"/>
                    <a:pt x="1" y="183"/>
                    <a:pt x="6" y="178"/>
                  </a:cubicBezTo>
                  <a:close/>
                  <a:moveTo>
                    <a:pt x="36" y="199"/>
                  </a:moveTo>
                  <a:cubicBezTo>
                    <a:pt x="38" y="199"/>
                    <a:pt x="72" y="166"/>
                    <a:pt x="72" y="119"/>
                  </a:cubicBezTo>
                  <a:cubicBezTo>
                    <a:pt x="76" y="73"/>
                    <a:pt x="43" y="35"/>
                    <a:pt x="36" y="31"/>
                  </a:cubicBezTo>
                  <a:cubicBezTo>
                    <a:pt x="24" y="20"/>
                    <a:pt x="27" y="32"/>
                    <a:pt x="30" y="38"/>
                  </a:cubicBezTo>
                  <a:cubicBezTo>
                    <a:pt x="31" y="40"/>
                    <a:pt x="64" y="73"/>
                    <a:pt x="63" y="118"/>
                  </a:cubicBezTo>
                  <a:cubicBezTo>
                    <a:pt x="65" y="162"/>
                    <a:pt x="32" y="197"/>
                    <a:pt x="33" y="195"/>
                  </a:cubicBezTo>
                  <a:cubicBezTo>
                    <a:pt x="27" y="202"/>
                    <a:pt x="31" y="201"/>
                    <a:pt x="36" y="199"/>
                  </a:cubicBezTo>
                  <a:close/>
                  <a:moveTo>
                    <a:pt x="66" y="219"/>
                  </a:moveTo>
                  <a:cubicBezTo>
                    <a:pt x="69" y="219"/>
                    <a:pt x="110" y="178"/>
                    <a:pt x="110" y="121"/>
                  </a:cubicBezTo>
                  <a:cubicBezTo>
                    <a:pt x="114" y="64"/>
                    <a:pt x="73" y="18"/>
                    <a:pt x="66" y="13"/>
                  </a:cubicBezTo>
                  <a:cubicBezTo>
                    <a:pt x="51" y="0"/>
                    <a:pt x="56" y="13"/>
                    <a:pt x="59" y="20"/>
                  </a:cubicBezTo>
                  <a:cubicBezTo>
                    <a:pt x="61" y="22"/>
                    <a:pt x="103" y="63"/>
                    <a:pt x="101" y="119"/>
                  </a:cubicBezTo>
                  <a:cubicBezTo>
                    <a:pt x="103" y="175"/>
                    <a:pt x="62" y="217"/>
                    <a:pt x="63" y="215"/>
                  </a:cubicBezTo>
                  <a:cubicBezTo>
                    <a:pt x="55" y="223"/>
                    <a:pt x="60" y="221"/>
                    <a:pt x="66" y="2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1919241" y="4399416"/>
              <a:ext cx="491425" cy="606875"/>
            </a:xfrm>
            <a:custGeom>
              <a:avLst/>
              <a:gdLst>
                <a:gd name="T0" fmla="*/ 40 w 185"/>
                <a:gd name="T1" fmla="*/ 218 h 220"/>
                <a:gd name="T2" fmla="*/ 58 w 185"/>
                <a:gd name="T3" fmla="*/ 195 h 220"/>
                <a:gd name="T4" fmla="*/ 82 w 185"/>
                <a:gd name="T5" fmla="*/ 185 h 220"/>
                <a:gd name="T6" fmla="*/ 38 w 185"/>
                <a:gd name="T7" fmla="*/ 188 h 220"/>
                <a:gd name="T8" fmla="*/ 92 w 185"/>
                <a:gd name="T9" fmla="*/ 159 h 220"/>
                <a:gd name="T10" fmla="*/ 45 w 185"/>
                <a:gd name="T11" fmla="*/ 169 h 220"/>
                <a:gd name="T12" fmla="*/ 83 w 185"/>
                <a:gd name="T13" fmla="*/ 138 h 220"/>
                <a:gd name="T14" fmla="*/ 28 w 185"/>
                <a:gd name="T15" fmla="*/ 142 h 220"/>
                <a:gd name="T16" fmla="*/ 65 w 185"/>
                <a:gd name="T17" fmla="*/ 117 h 220"/>
                <a:gd name="T18" fmla="*/ 8 w 185"/>
                <a:gd name="T19" fmla="*/ 122 h 220"/>
                <a:gd name="T20" fmla="*/ 57 w 185"/>
                <a:gd name="T21" fmla="*/ 94 h 220"/>
                <a:gd name="T22" fmla="*/ 2 w 185"/>
                <a:gd name="T23" fmla="*/ 99 h 220"/>
                <a:gd name="T24" fmla="*/ 37 w 185"/>
                <a:gd name="T25" fmla="*/ 76 h 220"/>
                <a:gd name="T26" fmla="*/ 4 w 185"/>
                <a:gd name="T27" fmla="*/ 74 h 220"/>
                <a:gd name="T28" fmla="*/ 37 w 185"/>
                <a:gd name="T29" fmla="*/ 52 h 220"/>
                <a:gd name="T30" fmla="*/ 21 w 185"/>
                <a:gd name="T31" fmla="*/ 47 h 220"/>
                <a:gd name="T32" fmla="*/ 55 w 185"/>
                <a:gd name="T33" fmla="*/ 20 h 220"/>
                <a:gd name="T34" fmla="*/ 58 w 185"/>
                <a:gd name="T35" fmla="*/ 7 h 220"/>
                <a:gd name="T36" fmla="*/ 73 w 185"/>
                <a:gd name="T37" fmla="*/ 4 h 220"/>
                <a:gd name="T38" fmla="*/ 93 w 185"/>
                <a:gd name="T39" fmla="*/ 7 h 220"/>
                <a:gd name="T40" fmla="*/ 125 w 185"/>
                <a:gd name="T41" fmla="*/ 17 h 220"/>
                <a:gd name="T42" fmla="*/ 109 w 185"/>
                <a:gd name="T43" fmla="*/ 39 h 220"/>
                <a:gd name="T44" fmla="*/ 107 w 185"/>
                <a:gd name="T45" fmla="*/ 43 h 220"/>
                <a:gd name="T46" fmla="*/ 142 w 185"/>
                <a:gd name="T47" fmla="*/ 42 h 220"/>
                <a:gd name="T48" fmla="*/ 105 w 185"/>
                <a:gd name="T49" fmla="*/ 66 h 220"/>
                <a:gd name="T50" fmla="*/ 158 w 185"/>
                <a:gd name="T51" fmla="*/ 63 h 220"/>
                <a:gd name="T52" fmla="*/ 107 w 185"/>
                <a:gd name="T53" fmla="*/ 91 h 220"/>
                <a:gd name="T54" fmla="*/ 162 w 185"/>
                <a:gd name="T55" fmla="*/ 87 h 220"/>
                <a:gd name="T56" fmla="*/ 121 w 185"/>
                <a:gd name="T57" fmla="*/ 111 h 220"/>
                <a:gd name="T58" fmla="*/ 174 w 185"/>
                <a:gd name="T59" fmla="*/ 103 h 220"/>
                <a:gd name="T60" fmla="*/ 159 w 185"/>
                <a:gd name="T61" fmla="*/ 123 h 220"/>
                <a:gd name="T62" fmla="*/ 180 w 185"/>
                <a:gd name="T63" fmla="*/ 126 h 220"/>
                <a:gd name="T64" fmla="*/ 155 w 185"/>
                <a:gd name="T65" fmla="*/ 152 h 220"/>
                <a:gd name="T66" fmla="*/ 167 w 185"/>
                <a:gd name="T67" fmla="*/ 158 h 220"/>
                <a:gd name="T68" fmla="*/ 157 w 185"/>
                <a:gd name="T69" fmla="*/ 180 h 220"/>
                <a:gd name="T70" fmla="*/ 155 w 185"/>
                <a:gd name="T71" fmla="*/ 194 h 220"/>
                <a:gd name="T72" fmla="*/ 120 w 185"/>
                <a:gd name="T73" fmla="*/ 20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5" h="220">
                  <a:moveTo>
                    <a:pt x="66" y="216"/>
                  </a:moveTo>
                  <a:cubicBezTo>
                    <a:pt x="48" y="220"/>
                    <a:pt x="43" y="220"/>
                    <a:pt x="40" y="218"/>
                  </a:cubicBezTo>
                  <a:cubicBezTo>
                    <a:pt x="39" y="217"/>
                    <a:pt x="37" y="215"/>
                    <a:pt x="37" y="213"/>
                  </a:cubicBezTo>
                  <a:cubicBezTo>
                    <a:pt x="35" y="205"/>
                    <a:pt x="43" y="202"/>
                    <a:pt x="58" y="195"/>
                  </a:cubicBezTo>
                  <a:cubicBezTo>
                    <a:pt x="67" y="192"/>
                    <a:pt x="77" y="187"/>
                    <a:pt x="88" y="183"/>
                  </a:cubicBezTo>
                  <a:cubicBezTo>
                    <a:pt x="86" y="184"/>
                    <a:pt x="84" y="184"/>
                    <a:pt x="82" y="185"/>
                  </a:cubicBezTo>
                  <a:cubicBezTo>
                    <a:pt x="45" y="194"/>
                    <a:pt x="45" y="194"/>
                    <a:pt x="42" y="192"/>
                  </a:cubicBezTo>
                  <a:cubicBezTo>
                    <a:pt x="40" y="191"/>
                    <a:pt x="38" y="190"/>
                    <a:pt x="38" y="188"/>
                  </a:cubicBezTo>
                  <a:cubicBezTo>
                    <a:pt x="36" y="180"/>
                    <a:pt x="42" y="178"/>
                    <a:pt x="58" y="172"/>
                  </a:cubicBezTo>
                  <a:cubicBezTo>
                    <a:pt x="67" y="168"/>
                    <a:pt x="79" y="164"/>
                    <a:pt x="92" y="159"/>
                  </a:cubicBezTo>
                  <a:cubicBezTo>
                    <a:pt x="91" y="159"/>
                    <a:pt x="91" y="160"/>
                    <a:pt x="90" y="160"/>
                  </a:cubicBezTo>
                  <a:cubicBezTo>
                    <a:pt x="49" y="171"/>
                    <a:pt x="49" y="171"/>
                    <a:pt x="45" y="169"/>
                  </a:cubicBezTo>
                  <a:cubicBezTo>
                    <a:pt x="44" y="168"/>
                    <a:pt x="42" y="166"/>
                    <a:pt x="42" y="164"/>
                  </a:cubicBezTo>
                  <a:cubicBezTo>
                    <a:pt x="40" y="158"/>
                    <a:pt x="40" y="156"/>
                    <a:pt x="83" y="138"/>
                  </a:cubicBezTo>
                  <a:cubicBezTo>
                    <a:pt x="39" y="150"/>
                    <a:pt x="36" y="149"/>
                    <a:pt x="32" y="147"/>
                  </a:cubicBezTo>
                  <a:cubicBezTo>
                    <a:pt x="30" y="146"/>
                    <a:pt x="29" y="144"/>
                    <a:pt x="28" y="142"/>
                  </a:cubicBezTo>
                  <a:cubicBezTo>
                    <a:pt x="26" y="135"/>
                    <a:pt x="31" y="132"/>
                    <a:pt x="60" y="119"/>
                  </a:cubicBezTo>
                  <a:cubicBezTo>
                    <a:pt x="62" y="119"/>
                    <a:pt x="63" y="118"/>
                    <a:pt x="65" y="117"/>
                  </a:cubicBezTo>
                  <a:cubicBezTo>
                    <a:pt x="16" y="129"/>
                    <a:pt x="15" y="129"/>
                    <a:pt x="12" y="127"/>
                  </a:cubicBezTo>
                  <a:cubicBezTo>
                    <a:pt x="10" y="126"/>
                    <a:pt x="9" y="124"/>
                    <a:pt x="8" y="122"/>
                  </a:cubicBezTo>
                  <a:cubicBezTo>
                    <a:pt x="7" y="115"/>
                    <a:pt x="12" y="112"/>
                    <a:pt x="36" y="103"/>
                  </a:cubicBezTo>
                  <a:cubicBezTo>
                    <a:pt x="42" y="100"/>
                    <a:pt x="50" y="97"/>
                    <a:pt x="57" y="94"/>
                  </a:cubicBezTo>
                  <a:cubicBezTo>
                    <a:pt x="10" y="107"/>
                    <a:pt x="9" y="106"/>
                    <a:pt x="5" y="104"/>
                  </a:cubicBezTo>
                  <a:cubicBezTo>
                    <a:pt x="3" y="103"/>
                    <a:pt x="2" y="101"/>
                    <a:pt x="2" y="99"/>
                  </a:cubicBezTo>
                  <a:cubicBezTo>
                    <a:pt x="0" y="91"/>
                    <a:pt x="8" y="88"/>
                    <a:pt x="25" y="81"/>
                  </a:cubicBezTo>
                  <a:cubicBezTo>
                    <a:pt x="28" y="79"/>
                    <a:pt x="33" y="78"/>
                    <a:pt x="37" y="76"/>
                  </a:cubicBezTo>
                  <a:cubicBezTo>
                    <a:pt x="12" y="82"/>
                    <a:pt x="11" y="81"/>
                    <a:pt x="8" y="79"/>
                  </a:cubicBezTo>
                  <a:cubicBezTo>
                    <a:pt x="6" y="78"/>
                    <a:pt x="5" y="76"/>
                    <a:pt x="4" y="74"/>
                  </a:cubicBezTo>
                  <a:cubicBezTo>
                    <a:pt x="3" y="67"/>
                    <a:pt x="9" y="64"/>
                    <a:pt x="27" y="56"/>
                  </a:cubicBezTo>
                  <a:cubicBezTo>
                    <a:pt x="30" y="55"/>
                    <a:pt x="33" y="53"/>
                    <a:pt x="37" y="52"/>
                  </a:cubicBezTo>
                  <a:cubicBezTo>
                    <a:pt x="28" y="54"/>
                    <a:pt x="27" y="53"/>
                    <a:pt x="24" y="52"/>
                  </a:cubicBezTo>
                  <a:cubicBezTo>
                    <a:pt x="23" y="51"/>
                    <a:pt x="21" y="49"/>
                    <a:pt x="21" y="47"/>
                  </a:cubicBezTo>
                  <a:cubicBezTo>
                    <a:pt x="19" y="41"/>
                    <a:pt x="19" y="41"/>
                    <a:pt x="46" y="25"/>
                  </a:cubicBezTo>
                  <a:cubicBezTo>
                    <a:pt x="48" y="24"/>
                    <a:pt x="51" y="22"/>
                    <a:pt x="55" y="20"/>
                  </a:cubicBezTo>
                  <a:cubicBezTo>
                    <a:pt x="54" y="19"/>
                    <a:pt x="53" y="18"/>
                    <a:pt x="52" y="16"/>
                  </a:cubicBezTo>
                  <a:cubicBezTo>
                    <a:pt x="51" y="12"/>
                    <a:pt x="54" y="8"/>
                    <a:pt x="58" y="7"/>
                  </a:cubicBezTo>
                  <a:cubicBezTo>
                    <a:pt x="59" y="7"/>
                    <a:pt x="60" y="7"/>
                    <a:pt x="60" y="7"/>
                  </a:cubicBezTo>
                  <a:cubicBezTo>
                    <a:pt x="63" y="7"/>
                    <a:pt x="69" y="5"/>
                    <a:pt x="73" y="4"/>
                  </a:cubicBezTo>
                  <a:cubicBezTo>
                    <a:pt x="85" y="1"/>
                    <a:pt x="86" y="0"/>
                    <a:pt x="89" y="2"/>
                  </a:cubicBezTo>
                  <a:cubicBezTo>
                    <a:pt x="91" y="3"/>
                    <a:pt x="92" y="5"/>
                    <a:pt x="93" y="7"/>
                  </a:cubicBezTo>
                  <a:cubicBezTo>
                    <a:pt x="94" y="12"/>
                    <a:pt x="93" y="14"/>
                    <a:pt x="72" y="27"/>
                  </a:cubicBezTo>
                  <a:cubicBezTo>
                    <a:pt x="119" y="15"/>
                    <a:pt x="121" y="15"/>
                    <a:pt x="125" y="17"/>
                  </a:cubicBezTo>
                  <a:cubicBezTo>
                    <a:pt x="127" y="18"/>
                    <a:pt x="128" y="20"/>
                    <a:pt x="129" y="22"/>
                  </a:cubicBezTo>
                  <a:cubicBezTo>
                    <a:pt x="131" y="29"/>
                    <a:pt x="125" y="32"/>
                    <a:pt x="109" y="39"/>
                  </a:cubicBezTo>
                  <a:cubicBezTo>
                    <a:pt x="102" y="42"/>
                    <a:pt x="93" y="45"/>
                    <a:pt x="83" y="49"/>
                  </a:cubicBezTo>
                  <a:cubicBezTo>
                    <a:pt x="92" y="47"/>
                    <a:pt x="100" y="45"/>
                    <a:pt x="107" y="43"/>
                  </a:cubicBezTo>
                  <a:cubicBezTo>
                    <a:pt x="136" y="36"/>
                    <a:pt x="136" y="36"/>
                    <a:pt x="139" y="38"/>
                  </a:cubicBezTo>
                  <a:cubicBezTo>
                    <a:pt x="140" y="39"/>
                    <a:pt x="142" y="40"/>
                    <a:pt x="142" y="42"/>
                  </a:cubicBezTo>
                  <a:cubicBezTo>
                    <a:pt x="144" y="50"/>
                    <a:pt x="136" y="54"/>
                    <a:pt x="118" y="61"/>
                  </a:cubicBezTo>
                  <a:cubicBezTo>
                    <a:pt x="114" y="63"/>
                    <a:pt x="110" y="65"/>
                    <a:pt x="105" y="66"/>
                  </a:cubicBezTo>
                  <a:cubicBezTo>
                    <a:pt x="148" y="55"/>
                    <a:pt x="151" y="56"/>
                    <a:pt x="155" y="58"/>
                  </a:cubicBezTo>
                  <a:cubicBezTo>
                    <a:pt x="157" y="59"/>
                    <a:pt x="158" y="61"/>
                    <a:pt x="158" y="63"/>
                  </a:cubicBezTo>
                  <a:cubicBezTo>
                    <a:pt x="160" y="70"/>
                    <a:pt x="155" y="72"/>
                    <a:pt x="135" y="80"/>
                  </a:cubicBezTo>
                  <a:cubicBezTo>
                    <a:pt x="127" y="83"/>
                    <a:pt x="118" y="87"/>
                    <a:pt x="107" y="91"/>
                  </a:cubicBezTo>
                  <a:cubicBezTo>
                    <a:pt x="155" y="80"/>
                    <a:pt x="155" y="80"/>
                    <a:pt x="159" y="82"/>
                  </a:cubicBezTo>
                  <a:cubicBezTo>
                    <a:pt x="160" y="83"/>
                    <a:pt x="162" y="85"/>
                    <a:pt x="162" y="87"/>
                  </a:cubicBezTo>
                  <a:cubicBezTo>
                    <a:pt x="164" y="94"/>
                    <a:pt x="159" y="96"/>
                    <a:pt x="147" y="100"/>
                  </a:cubicBezTo>
                  <a:cubicBezTo>
                    <a:pt x="141" y="103"/>
                    <a:pt x="131" y="107"/>
                    <a:pt x="121" y="111"/>
                  </a:cubicBezTo>
                  <a:cubicBezTo>
                    <a:pt x="117" y="112"/>
                    <a:pt x="113" y="114"/>
                    <a:pt x="108" y="116"/>
                  </a:cubicBezTo>
                  <a:cubicBezTo>
                    <a:pt x="169" y="100"/>
                    <a:pt x="170" y="100"/>
                    <a:pt x="174" y="103"/>
                  </a:cubicBezTo>
                  <a:cubicBezTo>
                    <a:pt x="176" y="104"/>
                    <a:pt x="177" y="106"/>
                    <a:pt x="177" y="108"/>
                  </a:cubicBezTo>
                  <a:cubicBezTo>
                    <a:pt x="179" y="114"/>
                    <a:pt x="176" y="115"/>
                    <a:pt x="159" y="123"/>
                  </a:cubicBezTo>
                  <a:cubicBezTo>
                    <a:pt x="154" y="125"/>
                    <a:pt x="146" y="128"/>
                    <a:pt x="138" y="131"/>
                  </a:cubicBezTo>
                  <a:cubicBezTo>
                    <a:pt x="171" y="123"/>
                    <a:pt x="176" y="124"/>
                    <a:pt x="180" y="126"/>
                  </a:cubicBezTo>
                  <a:cubicBezTo>
                    <a:pt x="182" y="127"/>
                    <a:pt x="183" y="129"/>
                    <a:pt x="184" y="131"/>
                  </a:cubicBezTo>
                  <a:cubicBezTo>
                    <a:pt x="185" y="139"/>
                    <a:pt x="180" y="142"/>
                    <a:pt x="155" y="152"/>
                  </a:cubicBezTo>
                  <a:cubicBezTo>
                    <a:pt x="160" y="151"/>
                    <a:pt x="162" y="152"/>
                    <a:pt x="163" y="153"/>
                  </a:cubicBezTo>
                  <a:cubicBezTo>
                    <a:pt x="165" y="154"/>
                    <a:pt x="167" y="156"/>
                    <a:pt x="167" y="158"/>
                  </a:cubicBezTo>
                  <a:cubicBezTo>
                    <a:pt x="169" y="166"/>
                    <a:pt x="166" y="168"/>
                    <a:pt x="119" y="187"/>
                  </a:cubicBezTo>
                  <a:cubicBezTo>
                    <a:pt x="153" y="178"/>
                    <a:pt x="153" y="178"/>
                    <a:pt x="157" y="180"/>
                  </a:cubicBezTo>
                  <a:cubicBezTo>
                    <a:pt x="158" y="181"/>
                    <a:pt x="160" y="183"/>
                    <a:pt x="160" y="185"/>
                  </a:cubicBezTo>
                  <a:cubicBezTo>
                    <a:pt x="161" y="189"/>
                    <a:pt x="159" y="193"/>
                    <a:pt x="155" y="194"/>
                  </a:cubicBezTo>
                  <a:cubicBezTo>
                    <a:pt x="154" y="194"/>
                    <a:pt x="153" y="194"/>
                    <a:pt x="152" y="194"/>
                  </a:cubicBezTo>
                  <a:cubicBezTo>
                    <a:pt x="148" y="195"/>
                    <a:pt x="133" y="199"/>
                    <a:pt x="120" y="202"/>
                  </a:cubicBezTo>
                  <a:cubicBezTo>
                    <a:pt x="94" y="209"/>
                    <a:pt x="78" y="214"/>
                    <a:pt x="66" y="2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1911370" y="4391247"/>
              <a:ext cx="515040" cy="625549"/>
            </a:xfrm>
            <a:custGeom>
              <a:avLst/>
              <a:gdLst>
                <a:gd name="T0" fmla="*/ 175 w 194"/>
                <a:gd name="T1" fmla="*/ 159 h 227"/>
                <a:gd name="T2" fmla="*/ 165 w 194"/>
                <a:gd name="T3" fmla="*/ 167 h 227"/>
                <a:gd name="T4" fmla="*/ 168 w 194"/>
                <a:gd name="T5" fmla="*/ 182 h 227"/>
                <a:gd name="T6" fmla="*/ 143 w 194"/>
                <a:gd name="T7" fmla="*/ 206 h 227"/>
                <a:gd name="T8" fmla="*/ 127 w 194"/>
                <a:gd name="T9" fmla="*/ 203 h 227"/>
                <a:gd name="T10" fmla="*/ 128 w 194"/>
                <a:gd name="T11" fmla="*/ 218 h 227"/>
                <a:gd name="T12" fmla="*/ 124 w 194"/>
                <a:gd name="T13" fmla="*/ 227 h 227"/>
                <a:gd name="T14" fmla="*/ 116 w 194"/>
                <a:gd name="T15" fmla="*/ 227 h 227"/>
                <a:gd name="T16" fmla="*/ 44 w 194"/>
                <a:gd name="T17" fmla="*/ 227 h 227"/>
                <a:gd name="T18" fmla="*/ 34 w 194"/>
                <a:gd name="T19" fmla="*/ 223 h 227"/>
                <a:gd name="T20" fmla="*/ 33 w 194"/>
                <a:gd name="T21" fmla="*/ 186 h 227"/>
                <a:gd name="T22" fmla="*/ 15 w 194"/>
                <a:gd name="T23" fmla="*/ 136 h 227"/>
                <a:gd name="T24" fmla="*/ 75 w 194"/>
                <a:gd name="T25" fmla="*/ 6 h 227"/>
                <a:gd name="T26" fmla="*/ 168 w 194"/>
                <a:gd name="T27" fmla="*/ 61 h 227"/>
                <a:gd name="T28" fmla="*/ 136 w 194"/>
                <a:gd name="T29" fmla="*/ 33 h 227"/>
                <a:gd name="T30" fmla="*/ 12 w 194"/>
                <a:gd name="T31" fmla="*/ 88 h 227"/>
                <a:gd name="T32" fmla="*/ 36 w 194"/>
                <a:gd name="T33" fmla="*/ 146 h 227"/>
                <a:gd name="T34" fmla="*/ 43 w 194"/>
                <a:gd name="T35" fmla="*/ 162 h 227"/>
                <a:gd name="T36" fmla="*/ 43 w 194"/>
                <a:gd name="T37" fmla="*/ 218 h 227"/>
                <a:gd name="T38" fmla="*/ 62 w 194"/>
                <a:gd name="T39" fmla="*/ 218 h 227"/>
                <a:gd name="T40" fmla="*/ 120 w 194"/>
                <a:gd name="T41" fmla="*/ 219 h 227"/>
                <a:gd name="T42" fmla="*/ 120 w 194"/>
                <a:gd name="T43" fmla="*/ 206 h 227"/>
                <a:gd name="T44" fmla="*/ 120 w 194"/>
                <a:gd name="T45" fmla="*/ 199 h 227"/>
                <a:gd name="T46" fmla="*/ 128 w 194"/>
                <a:gd name="T47" fmla="*/ 195 h 227"/>
                <a:gd name="T48" fmla="*/ 142 w 194"/>
                <a:gd name="T49" fmla="*/ 198 h 227"/>
                <a:gd name="T50" fmla="*/ 161 w 194"/>
                <a:gd name="T51" fmla="*/ 183 h 227"/>
                <a:gd name="T52" fmla="*/ 154 w 194"/>
                <a:gd name="T53" fmla="*/ 171 h 227"/>
                <a:gd name="T54" fmla="*/ 160 w 194"/>
                <a:gd name="T55" fmla="*/ 163 h 227"/>
                <a:gd name="T56" fmla="*/ 167 w 194"/>
                <a:gd name="T57" fmla="*/ 155 h 227"/>
                <a:gd name="T58" fmla="*/ 165 w 194"/>
                <a:gd name="T59" fmla="*/ 145 h 227"/>
                <a:gd name="T60" fmla="*/ 174 w 194"/>
                <a:gd name="T61" fmla="*/ 139 h 227"/>
                <a:gd name="T62" fmla="*/ 174 w 194"/>
                <a:gd name="T63" fmla="*/ 111 h 227"/>
                <a:gd name="T64" fmla="*/ 190 w 194"/>
                <a:gd name="T65" fmla="*/ 134 h 227"/>
                <a:gd name="T66" fmla="*/ 157 w 194"/>
                <a:gd name="T67" fmla="*/ 96 h 227"/>
                <a:gd name="T68" fmla="*/ 140 w 194"/>
                <a:gd name="T69" fmla="*/ 96 h 227"/>
                <a:gd name="T70" fmla="*/ 150 w 194"/>
                <a:gd name="T71" fmla="*/ 109 h 227"/>
                <a:gd name="T72" fmla="*/ 157 w 194"/>
                <a:gd name="T73" fmla="*/ 9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4" h="227">
                  <a:moveTo>
                    <a:pt x="172" y="150"/>
                  </a:moveTo>
                  <a:cubicBezTo>
                    <a:pt x="175" y="159"/>
                    <a:pt x="175" y="159"/>
                    <a:pt x="175" y="159"/>
                  </a:cubicBezTo>
                  <a:cubicBezTo>
                    <a:pt x="174" y="164"/>
                    <a:pt x="169" y="164"/>
                    <a:pt x="166" y="167"/>
                  </a:cubicBezTo>
                  <a:cubicBezTo>
                    <a:pt x="166" y="167"/>
                    <a:pt x="165" y="167"/>
                    <a:pt x="165" y="167"/>
                  </a:cubicBezTo>
                  <a:cubicBezTo>
                    <a:pt x="166" y="168"/>
                    <a:pt x="168" y="168"/>
                    <a:pt x="169" y="168"/>
                  </a:cubicBezTo>
                  <a:cubicBezTo>
                    <a:pt x="177" y="173"/>
                    <a:pt x="168" y="178"/>
                    <a:pt x="168" y="182"/>
                  </a:cubicBezTo>
                  <a:cubicBezTo>
                    <a:pt x="167" y="187"/>
                    <a:pt x="169" y="194"/>
                    <a:pt x="168" y="197"/>
                  </a:cubicBezTo>
                  <a:cubicBezTo>
                    <a:pt x="164" y="206"/>
                    <a:pt x="152" y="207"/>
                    <a:pt x="143" y="206"/>
                  </a:cubicBezTo>
                  <a:cubicBezTo>
                    <a:pt x="138" y="205"/>
                    <a:pt x="134" y="204"/>
                    <a:pt x="130" y="203"/>
                  </a:cubicBezTo>
                  <a:cubicBezTo>
                    <a:pt x="127" y="203"/>
                    <a:pt x="127" y="203"/>
                    <a:pt x="127" y="203"/>
                  </a:cubicBezTo>
                  <a:cubicBezTo>
                    <a:pt x="127" y="204"/>
                    <a:pt x="127" y="204"/>
                    <a:pt x="128" y="205"/>
                  </a:cubicBezTo>
                  <a:cubicBezTo>
                    <a:pt x="128" y="218"/>
                    <a:pt x="128" y="218"/>
                    <a:pt x="128" y="218"/>
                  </a:cubicBezTo>
                  <a:cubicBezTo>
                    <a:pt x="128" y="222"/>
                    <a:pt x="128" y="222"/>
                    <a:pt x="128" y="222"/>
                  </a:cubicBezTo>
                  <a:cubicBezTo>
                    <a:pt x="128" y="224"/>
                    <a:pt x="127" y="226"/>
                    <a:pt x="124" y="227"/>
                  </a:cubicBezTo>
                  <a:cubicBezTo>
                    <a:pt x="122" y="227"/>
                    <a:pt x="122" y="227"/>
                    <a:pt x="122" y="227"/>
                  </a:cubicBezTo>
                  <a:cubicBezTo>
                    <a:pt x="116" y="227"/>
                    <a:pt x="116" y="227"/>
                    <a:pt x="116" y="227"/>
                  </a:cubicBezTo>
                  <a:cubicBezTo>
                    <a:pt x="97" y="227"/>
                    <a:pt x="78" y="227"/>
                    <a:pt x="59" y="227"/>
                  </a:cubicBezTo>
                  <a:cubicBezTo>
                    <a:pt x="44" y="227"/>
                    <a:pt x="44" y="227"/>
                    <a:pt x="44" y="227"/>
                  </a:cubicBezTo>
                  <a:cubicBezTo>
                    <a:pt x="38" y="227"/>
                    <a:pt x="38" y="227"/>
                    <a:pt x="38" y="227"/>
                  </a:cubicBezTo>
                  <a:cubicBezTo>
                    <a:pt x="35" y="227"/>
                    <a:pt x="34" y="225"/>
                    <a:pt x="34" y="223"/>
                  </a:cubicBezTo>
                  <a:cubicBezTo>
                    <a:pt x="34" y="215"/>
                    <a:pt x="34" y="215"/>
                    <a:pt x="34" y="215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1" y="156"/>
                    <a:pt x="19" y="144"/>
                    <a:pt x="15" y="136"/>
                  </a:cubicBezTo>
                  <a:cubicBezTo>
                    <a:pt x="4" y="119"/>
                    <a:pt x="0" y="98"/>
                    <a:pt x="3" y="78"/>
                  </a:cubicBezTo>
                  <a:cubicBezTo>
                    <a:pt x="8" y="38"/>
                    <a:pt x="43" y="9"/>
                    <a:pt x="75" y="6"/>
                  </a:cubicBezTo>
                  <a:cubicBezTo>
                    <a:pt x="109" y="0"/>
                    <a:pt x="135" y="17"/>
                    <a:pt x="149" y="30"/>
                  </a:cubicBezTo>
                  <a:cubicBezTo>
                    <a:pt x="164" y="45"/>
                    <a:pt x="167" y="58"/>
                    <a:pt x="168" y="61"/>
                  </a:cubicBezTo>
                  <a:cubicBezTo>
                    <a:pt x="171" y="86"/>
                    <a:pt x="168" y="115"/>
                    <a:pt x="159" y="64"/>
                  </a:cubicBezTo>
                  <a:cubicBezTo>
                    <a:pt x="157" y="58"/>
                    <a:pt x="151" y="45"/>
                    <a:pt x="136" y="33"/>
                  </a:cubicBezTo>
                  <a:cubicBezTo>
                    <a:pt x="121" y="21"/>
                    <a:pt x="95" y="10"/>
                    <a:pt x="67" y="18"/>
                  </a:cubicBezTo>
                  <a:cubicBezTo>
                    <a:pt x="39" y="25"/>
                    <a:pt x="13" y="54"/>
                    <a:pt x="12" y="88"/>
                  </a:cubicBezTo>
                  <a:cubicBezTo>
                    <a:pt x="11" y="105"/>
                    <a:pt x="17" y="123"/>
                    <a:pt x="28" y="137"/>
                  </a:cubicBezTo>
                  <a:cubicBezTo>
                    <a:pt x="30" y="140"/>
                    <a:pt x="33" y="143"/>
                    <a:pt x="36" y="146"/>
                  </a:cubicBezTo>
                  <a:cubicBezTo>
                    <a:pt x="39" y="150"/>
                    <a:pt x="42" y="150"/>
                    <a:pt x="43" y="155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3" y="191"/>
                    <a:pt x="43" y="191"/>
                    <a:pt x="43" y="191"/>
                  </a:cubicBezTo>
                  <a:cubicBezTo>
                    <a:pt x="43" y="218"/>
                    <a:pt x="43" y="218"/>
                    <a:pt x="43" y="218"/>
                  </a:cubicBezTo>
                  <a:cubicBezTo>
                    <a:pt x="48" y="218"/>
                    <a:pt x="48" y="218"/>
                    <a:pt x="48" y="218"/>
                  </a:cubicBezTo>
                  <a:cubicBezTo>
                    <a:pt x="62" y="218"/>
                    <a:pt x="62" y="218"/>
                    <a:pt x="62" y="218"/>
                  </a:cubicBezTo>
                  <a:cubicBezTo>
                    <a:pt x="80" y="218"/>
                    <a:pt x="98" y="218"/>
                    <a:pt x="116" y="219"/>
                  </a:cubicBezTo>
                  <a:cubicBezTo>
                    <a:pt x="120" y="219"/>
                    <a:pt x="120" y="219"/>
                    <a:pt x="120" y="219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0" y="199"/>
                    <a:pt x="120" y="199"/>
                    <a:pt x="120" y="199"/>
                  </a:cubicBezTo>
                  <a:cubicBezTo>
                    <a:pt x="120" y="199"/>
                    <a:pt x="120" y="199"/>
                    <a:pt x="120" y="199"/>
                  </a:cubicBezTo>
                  <a:cubicBezTo>
                    <a:pt x="120" y="196"/>
                    <a:pt x="123" y="194"/>
                    <a:pt x="125" y="194"/>
                  </a:cubicBezTo>
                  <a:cubicBezTo>
                    <a:pt x="128" y="195"/>
                    <a:pt x="128" y="195"/>
                    <a:pt x="128" y="195"/>
                  </a:cubicBezTo>
                  <a:cubicBezTo>
                    <a:pt x="131" y="195"/>
                    <a:pt x="131" y="195"/>
                    <a:pt x="131" y="195"/>
                  </a:cubicBezTo>
                  <a:cubicBezTo>
                    <a:pt x="135" y="197"/>
                    <a:pt x="139" y="198"/>
                    <a:pt x="142" y="198"/>
                  </a:cubicBezTo>
                  <a:cubicBezTo>
                    <a:pt x="149" y="199"/>
                    <a:pt x="158" y="200"/>
                    <a:pt x="161" y="195"/>
                  </a:cubicBezTo>
                  <a:cubicBezTo>
                    <a:pt x="162" y="192"/>
                    <a:pt x="161" y="186"/>
                    <a:pt x="161" y="183"/>
                  </a:cubicBezTo>
                  <a:cubicBezTo>
                    <a:pt x="162" y="178"/>
                    <a:pt x="164" y="176"/>
                    <a:pt x="165" y="174"/>
                  </a:cubicBezTo>
                  <a:cubicBezTo>
                    <a:pt x="163" y="174"/>
                    <a:pt x="154" y="171"/>
                    <a:pt x="154" y="171"/>
                  </a:cubicBezTo>
                  <a:cubicBezTo>
                    <a:pt x="153" y="169"/>
                    <a:pt x="153" y="165"/>
                    <a:pt x="156" y="163"/>
                  </a:cubicBezTo>
                  <a:cubicBezTo>
                    <a:pt x="160" y="163"/>
                    <a:pt x="160" y="163"/>
                    <a:pt x="160" y="163"/>
                  </a:cubicBezTo>
                  <a:cubicBezTo>
                    <a:pt x="164" y="162"/>
                    <a:pt x="168" y="159"/>
                    <a:pt x="168" y="158"/>
                  </a:cubicBezTo>
                  <a:cubicBezTo>
                    <a:pt x="167" y="155"/>
                    <a:pt x="167" y="155"/>
                    <a:pt x="167" y="155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5" y="145"/>
                    <a:pt x="165" y="145"/>
                    <a:pt x="165" y="145"/>
                  </a:cubicBezTo>
                  <a:cubicBezTo>
                    <a:pt x="165" y="142"/>
                    <a:pt x="167" y="140"/>
                    <a:pt x="170" y="140"/>
                  </a:cubicBezTo>
                  <a:cubicBezTo>
                    <a:pt x="174" y="139"/>
                    <a:pt x="174" y="139"/>
                    <a:pt x="174" y="139"/>
                  </a:cubicBezTo>
                  <a:cubicBezTo>
                    <a:pt x="179" y="138"/>
                    <a:pt x="184" y="138"/>
                    <a:pt x="184" y="137"/>
                  </a:cubicBezTo>
                  <a:cubicBezTo>
                    <a:pt x="181" y="125"/>
                    <a:pt x="174" y="112"/>
                    <a:pt x="174" y="111"/>
                  </a:cubicBezTo>
                  <a:cubicBezTo>
                    <a:pt x="169" y="93"/>
                    <a:pt x="165" y="80"/>
                    <a:pt x="179" y="109"/>
                  </a:cubicBezTo>
                  <a:cubicBezTo>
                    <a:pt x="179" y="109"/>
                    <a:pt x="183" y="117"/>
                    <a:pt x="190" y="134"/>
                  </a:cubicBezTo>
                  <a:cubicBezTo>
                    <a:pt x="194" y="150"/>
                    <a:pt x="166" y="139"/>
                    <a:pt x="172" y="150"/>
                  </a:cubicBezTo>
                  <a:close/>
                  <a:moveTo>
                    <a:pt x="157" y="96"/>
                  </a:moveTo>
                  <a:cubicBezTo>
                    <a:pt x="156" y="95"/>
                    <a:pt x="153" y="100"/>
                    <a:pt x="149" y="100"/>
                  </a:cubicBezTo>
                  <a:cubicBezTo>
                    <a:pt x="144" y="101"/>
                    <a:pt x="141" y="96"/>
                    <a:pt x="140" y="96"/>
                  </a:cubicBezTo>
                  <a:cubicBezTo>
                    <a:pt x="138" y="96"/>
                    <a:pt x="136" y="101"/>
                    <a:pt x="136" y="104"/>
                  </a:cubicBezTo>
                  <a:cubicBezTo>
                    <a:pt x="135" y="105"/>
                    <a:pt x="142" y="111"/>
                    <a:pt x="150" y="109"/>
                  </a:cubicBezTo>
                  <a:cubicBezTo>
                    <a:pt x="158" y="107"/>
                    <a:pt x="160" y="97"/>
                    <a:pt x="160" y="98"/>
                  </a:cubicBezTo>
                  <a:cubicBezTo>
                    <a:pt x="161" y="96"/>
                    <a:pt x="159" y="96"/>
                    <a:pt x="157" y="9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192293" y="4083653"/>
            <a:ext cx="527778" cy="583562"/>
            <a:chOff x="1133433" y="3866993"/>
            <a:chExt cx="527778" cy="583562"/>
          </a:xfrm>
          <a:solidFill>
            <a:schemeClr val="accent5">
              <a:lumMod val="50000"/>
            </a:schemeClr>
          </a:solidFill>
        </p:grpSpPr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1186964" y="4028384"/>
              <a:ext cx="411516" cy="385698"/>
            </a:xfrm>
            <a:custGeom>
              <a:avLst/>
              <a:gdLst>
                <a:gd name="T0" fmla="*/ 204 w 208"/>
                <a:gd name="T1" fmla="*/ 164 h 179"/>
                <a:gd name="T2" fmla="*/ 196 w 208"/>
                <a:gd name="T3" fmla="*/ 140 h 179"/>
                <a:gd name="T4" fmla="*/ 178 w 208"/>
                <a:gd name="T5" fmla="*/ 138 h 179"/>
                <a:gd name="T6" fmla="*/ 189 w 208"/>
                <a:gd name="T7" fmla="*/ 103 h 179"/>
                <a:gd name="T8" fmla="*/ 176 w 208"/>
                <a:gd name="T9" fmla="*/ 102 h 179"/>
                <a:gd name="T10" fmla="*/ 202 w 208"/>
                <a:gd name="T11" fmla="*/ 70 h 179"/>
                <a:gd name="T12" fmla="*/ 156 w 208"/>
                <a:gd name="T13" fmla="*/ 85 h 179"/>
                <a:gd name="T14" fmla="*/ 194 w 208"/>
                <a:gd name="T15" fmla="*/ 56 h 179"/>
                <a:gd name="T16" fmla="*/ 198 w 208"/>
                <a:gd name="T17" fmla="*/ 33 h 179"/>
                <a:gd name="T18" fmla="*/ 171 w 208"/>
                <a:gd name="T19" fmla="*/ 42 h 179"/>
                <a:gd name="T20" fmla="*/ 197 w 208"/>
                <a:gd name="T21" fmla="*/ 1 h 179"/>
                <a:gd name="T22" fmla="*/ 105 w 208"/>
                <a:gd name="T23" fmla="*/ 45 h 179"/>
                <a:gd name="T24" fmla="*/ 122 w 208"/>
                <a:gd name="T25" fmla="*/ 9 h 179"/>
                <a:gd name="T26" fmla="*/ 80 w 208"/>
                <a:gd name="T27" fmla="*/ 7 h 179"/>
                <a:gd name="T28" fmla="*/ 48 w 208"/>
                <a:gd name="T29" fmla="*/ 15 h 179"/>
                <a:gd name="T30" fmla="*/ 24 w 208"/>
                <a:gd name="T31" fmla="*/ 23 h 179"/>
                <a:gd name="T32" fmla="*/ 15 w 208"/>
                <a:gd name="T33" fmla="*/ 3 h 179"/>
                <a:gd name="T34" fmla="*/ 7 w 208"/>
                <a:gd name="T35" fmla="*/ 5 h 179"/>
                <a:gd name="T36" fmla="*/ 5 w 208"/>
                <a:gd name="T37" fmla="*/ 20 h 179"/>
                <a:gd name="T38" fmla="*/ 9 w 208"/>
                <a:gd name="T39" fmla="*/ 47 h 179"/>
                <a:gd name="T40" fmla="*/ 26 w 208"/>
                <a:gd name="T41" fmla="*/ 49 h 179"/>
                <a:gd name="T42" fmla="*/ 11 w 208"/>
                <a:gd name="T43" fmla="*/ 85 h 179"/>
                <a:gd name="T44" fmla="*/ 49 w 208"/>
                <a:gd name="T45" fmla="*/ 68 h 179"/>
                <a:gd name="T46" fmla="*/ 4 w 208"/>
                <a:gd name="T47" fmla="*/ 116 h 179"/>
                <a:gd name="T48" fmla="*/ 83 w 208"/>
                <a:gd name="T49" fmla="*/ 82 h 179"/>
                <a:gd name="T50" fmla="*/ 47 w 208"/>
                <a:gd name="T51" fmla="*/ 109 h 179"/>
                <a:gd name="T52" fmla="*/ 31 w 208"/>
                <a:gd name="T53" fmla="*/ 142 h 179"/>
                <a:gd name="T54" fmla="*/ 63 w 208"/>
                <a:gd name="T55" fmla="*/ 133 h 179"/>
                <a:gd name="T56" fmla="*/ 42 w 208"/>
                <a:gd name="T57" fmla="*/ 158 h 179"/>
                <a:gd name="T58" fmla="*/ 115 w 208"/>
                <a:gd name="T59" fmla="*/ 129 h 179"/>
                <a:gd name="T60" fmla="*/ 85 w 208"/>
                <a:gd name="T61" fmla="*/ 168 h 179"/>
                <a:gd name="T62" fmla="*/ 154 w 208"/>
                <a:gd name="T63" fmla="*/ 141 h 179"/>
                <a:gd name="T64" fmla="*/ 142 w 208"/>
                <a:gd name="T65" fmla="*/ 177 h 179"/>
                <a:gd name="T66" fmla="*/ 183 w 208"/>
                <a:gd name="T67" fmla="*/ 157 h 179"/>
                <a:gd name="T68" fmla="*/ 189 w 208"/>
                <a:gd name="T69" fmla="*/ 174 h 179"/>
                <a:gd name="T70" fmla="*/ 201 w 208"/>
                <a:gd name="T71" fmla="*/ 178 h 179"/>
                <a:gd name="T72" fmla="*/ 205 w 208"/>
                <a:gd name="T73" fmla="*/ 16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8" h="179">
                  <a:moveTo>
                    <a:pt x="205" y="165"/>
                  </a:moveTo>
                  <a:cubicBezTo>
                    <a:pt x="205" y="164"/>
                    <a:pt x="205" y="164"/>
                    <a:pt x="204" y="164"/>
                  </a:cubicBezTo>
                  <a:cubicBezTo>
                    <a:pt x="204" y="161"/>
                    <a:pt x="202" y="157"/>
                    <a:pt x="201" y="154"/>
                  </a:cubicBezTo>
                  <a:cubicBezTo>
                    <a:pt x="197" y="141"/>
                    <a:pt x="197" y="141"/>
                    <a:pt x="196" y="140"/>
                  </a:cubicBezTo>
                  <a:cubicBezTo>
                    <a:pt x="195" y="137"/>
                    <a:pt x="193" y="136"/>
                    <a:pt x="191" y="135"/>
                  </a:cubicBezTo>
                  <a:cubicBezTo>
                    <a:pt x="187" y="134"/>
                    <a:pt x="185" y="135"/>
                    <a:pt x="178" y="138"/>
                  </a:cubicBezTo>
                  <a:cubicBezTo>
                    <a:pt x="198" y="113"/>
                    <a:pt x="198" y="112"/>
                    <a:pt x="195" y="107"/>
                  </a:cubicBezTo>
                  <a:cubicBezTo>
                    <a:pt x="194" y="105"/>
                    <a:pt x="192" y="103"/>
                    <a:pt x="189" y="103"/>
                  </a:cubicBezTo>
                  <a:cubicBezTo>
                    <a:pt x="185" y="102"/>
                    <a:pt x="183" y="102"/>
                    <a:pt x="155" y="119"/>
                  </a:cubicBezTo>
                  <a:cubicBezTo>
                    <a:pt x="163" y="112"/>
                    <a:pt x="170" y="106"/>
                    <a:pt x="176" y="102"/>
                  </a:cubicBezTo>
                  <a:cubicBezTo>
                    <a:pt x="183" y="96"/>
                    <a:pt x="189" y="91"/>
                    <a:pt x="193" y="87"/>
                  </a:cubicBezTo>
                  <a:cubicBezTo>
                    <a:pt x="201" y="80"/>
                    <a:pt x="206" y="77"/>
                    <a:pt x="202" y="70"/>
                  </a:cubicBezTo>
                  <a:cubicBezTo>
                    <a:pt x="201" y="68"/>
                    <a:pt x="199" y="66"/>
                    <a:pt x="197" y="66"/>
                  </a:cubicBezTo>
                  <a:cubicBezTo>
                    <a:pt x="193" y="64"/>
                    <a:pt x="192" y="64"/>
                    <a:pt x="156" y="85"/>
                  </a:cubicBezTo>
                  <a:cubicBezTo>
                    <a:pt x="162" y="80"/>
                    <a:pt x="168" y="76"/>
                    <a:pt x="174" y="71"/>
                  </a:cubicBezTo>
                  <a:cubicBezTo>
                    <a:pt x="183" y="64"/>
                    <a:pt x="190" y="59"/>
                    <a:pt x="194" y="56"/>
                  </a:cubicBezTo>
                  <a:cubicBezTo>
                    <a:pt x="202" y="49"/>
                    <a:pt x="208" y="44"/>
                    <a:pt x="204" y="37"/>
                  </a:cubicBezTo>
                  <a:cubicBezTo>
                    <a:pt x="203" y="35"/>
                    <a:pt x="200" y="33"/>
                    <a:pt x="198" y="33"/>
                  </a:cubicBezTo>
                  <a:cubicBezTo>
                    <a:pt x="193" y="32"/>
                    <a:pt x="189" y="33"/>
                    <a:pt x="168" y="45"/>
                  </a:cubicBezTo>
                  <a:cubicBezTo>
                    <a:pt x="169" y="44"/>
                    <a:pt x="170" y="43"/>
                    <a:pt x="171" y="42"/>
                  </a:cubicBezTo>
                  <a:cubicBezTo>
                    <a:pt x="201" y="20"/>
                    <a:pt x="207" y="14"/>
                    <a:pt x="203" y="6"/>
                  </a:cubicBezTo>
                  <a:cubicBezTo>
                    <a:pt x="201" y="3"/>
                    <a:pt x="199" y="2"/>
                    <a:pt x="197" y="1"/>
                  </a:cubicBezTo>
                  <a:cubicBezTo>
                    <a:pt x="192" y="0"/>
                    <a:pt x="191" y="0"/>
                    <a:pt x="92" y="56"/>
                  </a:cubicBezTo>
                  <a:cubicBezTo>
                    <a:pt x="96" y="52"/>
                    <a:pt x="101" y="48"/>
                    <a:pt x="105" y="45"/>
                  </a:cubicBezTo>
                  <a:cubicBezTo>
                    <a:pt x="126" y="27"/>
                    <a:pt x="132" y="21"/>
                    <a:pt x="128" y="13"/>
                  </a:cubicBezTo>
                  <a:cubicBezTo>
                    <a:pt x="127" y="11"/>
                    <a:pt x="125" y="10"/>
                    <a:pt x="122" y="9"/>
                  </a:cubicBezTo>
                  <a:cubicBezTo>
                    <a:pt x="118" y="8"/>
                    <a:pt x="118" y="8"/>
                    <a:pt x="58" y="41"/>
                  </a:cubicBezTo>
                  <a:cubicBezTo>
                    <a:pt x="84" y="14"/>
                    <a:pt x="84" y="13"/>
                    <a:pt x="80" y="7"/>
                  </a:cubicBezTo>
                  <a:cubicBezTo>
                    <a:pt x="79" y="5"/>
                    <a:pt x="77" y="4"/>
                    <a:pt x="75" y="3"/>
                  </a:cubicBezTo>
                  <a:cubicBezTo>
                    <a:pt x="70" y="2"/>
                    <a:pt x="70" y="2"/>
                    <a:pt x="48" y="15"/>
                  </a:cubicBezTo>
                  <a:cubicBezTo>
                    <a:pt x="42" y="19"/>
                    <a:pt x="32" y="25"/>
                    <a:pt x="24" y="30"/>
                  </a:cubicBezTo>
                  <a:cubicBezTo>
                    <a:pt x="24" y="27"/>
                    <a:pt x="24" y="25"/>
                    <a:pt x="24" y="23"/>
                  </a:cubicBezTo>
                  <a:cubicBezTo>
                    <a:pt x="22" y="9"/>
                    <a:pt x="22" y="9"/>
                    <a:pt x="21" y="7"/>
                  </a:cubicBezTo>
                  <a:cubicBezTo>
                    <a:pt x="20" y="5"/>
                    <a:pt x="18" y="3"/>
                    <a:pt x="15" y="3"/>
                  </a:cubicBezTo>
                  <a:cubicBezTo>
                    <a:pt x="12" y="2"/>
                    <a:pt x="9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2" y="7"/>
                    <a:pt x="1" y="13"/>
                    <a:pt x="3" y="17"/>
                  </a:cubicBezTo>
                  <a:cubicBezTo>
                    <a:pt x="4" y="18"/>
                    <a:pt x="4" y="19"/>
                    <a:pt x="5" y="20"/>
                  </a:cubicBezTo>
                  <a:cubicBezTo>
                    <a:pt x="5" y="21"/>
                    <a:pt x="6" y="23"/>
                    <a:pt x="6" y="25"/>
                  </a:cubicBezTo>
                  <a:cubicBezTo>
                    <a:pt x="7" y="45"/>
                    <a:pt x="7" y="45"/>
                    <a:pt x="9" y="47"/>
                  </a:cubicBezTo>
                  <a:cubicBezTo>
                    <a:pt x="10" y="49"/>
                    <a:pt x="12" y="51"/>
                    <a:pt x="14" y="52"/>
                  </a:cubicBezTo>
                  <a:cubicBezTo>
                    <a:pt x="17" y="52"/>
                    <a:pt x="19" y="52"/>
                    <a:pt x="26" y="49"/>
                  </a:cubicBezTo>
                  <a:cubicBezTo>
                    <a:pt x="2" y="75"/>
                    <a:pt x="3" y="75"/>
                    <a:pt x="6" y="81"/>
                  </a:cubicBezTo>
                  <a:cubicBezTo>
                    <a:pt x="7" y="83"/>
                    <a:pt x="9" y="85"/>
                    <a:pt x="11" y="85"/>
                  </a:cubicBezTo>
                  <a:cubicBezTo>
                    <a:pt x="15" y="86"/>
                    <a:pt x="16" y="86"/>
                    <a:pt x="50" y="67"/>
                  </a:cubicBezTo>
                  <a:cubicBezTo>
                    <a:pt x="50" y="67"/>
                    <a:pt x="49" y="68"/>
                    <a:pt x="49" y="68"/>
                  </a:cubicBezTo>
                  <a:cubicBezTo>
                    <a:pt x="37" y="77"/>
                    <a:pt x="26" y="86"/>
                    <a:pt x="18" y="93"/>
                  </a:cubicBezTo>
                  <a:cubicBezTo>
                    <a:pt x="5" y="104"/>
                    <a:pt x="0" y="108"/>
                    <a:pt x="4" y="116"/>
                  </a:cubicBezTo>
                  <a:cubicBezTo>
                    <a:pt x="5" y="118"/>
                    <a:pt x="7" y="119"/>
                    <a:pt x="9" y="120"/>
                  </a:cubicBezTo>
                  <a:cubicBezTo>
                    <a:pt x="14" y="121"/>
                    <a:pt x="14" y="121"/>
                    <a:pt x="83" y="82"/>
                  </a:cubicBezTo>
                  <a:cubicBezTo>
                    <a:pt x="86" y="80"/>
                    <a:pt x="89" y="79"/>
                    <a:pt x="91" y="77"/>
                  </a:cubicBezTo>
                  <a:cubicBezTo>
                    <a:pt x="75" y="89"/>
                    <a:pt x="59" y="100"/>
                    <a:pt x="47" y="109"/>
                  </a:cubicBezTo>
                  <a:cubicBezTo>
                    <a:pt x="26" y="124"/>
                    <a:pt x="20" y="129"/>
                    <a:pt x="24" y="137"/>
                  </a:cubicBezTo>
                  <a:cubicBezTo>
                    <a:pt x="26" y="139"/>
                    <a:pt x="28" y="141"/>
                    <a:pt x="31" y="142"/>
                  </a:cubicBezTo>
                  <a:cubicBezTo>
                    <a:pt x="37" y="143"/>
                    <a:pt x="47" y="139"/>
                    <a:pt x="83" y="117"/>
                  </a:cubicBezTo>
                  <a:cubicBezTo>
                    <a:pt x="76" y="123"/>
                    <a:pt x="68" y="128"/>
                    <a:pt x="63" y="133"/>
                  </a:cubicBezTo>
                  <a:cubicBezTo>
                    <a:pt x="57" y="137"/>
                    <a:pt x="52" y="141"/>
                    <a:pt x="49" y="143"/>
                  </a:cubicBezTo>
                  <a:cubicBezTo>
                    <a:pt x="44" y="147"/>
                    <a:pt x="39" y="152"/>
                    <a:pt x="42" y="158"/>
                  </a:cubicBezTo>
                  <a:cubicBezTo>
                    <a:pt x="44" y="161"/>
                    <a:pt x="46" y="162"/>
                    <a:pt x="48" y="163"/>
                  </a:cubicBezTo>
                  <a:cubicBezTo>
                    <a:pt x="53" y="164"/>
                    <a:pt x="54" y="164"/>
                    <a:pt x="115" y="129"/>
                  </a:cubicBezTo>
                  <a:cubicBezTo>
                    <a:pt x="115" y="130"/>
                    <a:pt x="114" y="130"/>
                    <a:pt x="114" y="131"/>
                  </a:cubicBezTo>
                  <a:cubicBezTo>
                    <a:pt x="84" y="156"/>
                    <a:pt x="81" y="161"/>
                    <a:pt x="85" y="168"/>
                  </a:cubicBezTo>
                  <a:cubicBezTo>
                    <a:pt x="86" y="170"/>
                    <a:pt x="89" y="172"/>
                    <a:pt x="91" y="173"/>
                  </a:cubicBezTo>
                  <a:cubicBezTo>
                    <a:pt x="97" y="174"/>
                    <a:pt x="103" y="172"/>
                    <a:pt x="154" y="141"/>
                  </a:cubicBezTo>
                  <a:cubicBezTo>
                    <a:pt x="133" y="167"/>
                    <a:pt x="134" y="167"/>
                    <a:pt x="136" y="173"/>
                  </a:cubicBezTo>
                  <a:cubicBezTo>
                    <a:pt x="138" y="175"/>
                    <a:pt x="140" y="177"/>
                    <a:pt x="142" y="177"/>
                  </a:cubicBezTo>
                  <a:cubicBezTo>
                    <a:pt x="147" y="179"/>
                    <a:pt x="151" y="177"/>
                    <a:pt x="172" y="163"/>
                  </a:cubicBezTo>
                  <a:cubicBezTo>
                    <a:pt x="175" y="161"/>
                    <a:pt x="180" y="159"/>
                    <a:pt x="183" y="157"/>
                  </a:cubicBezTo>
                  <a:cubicBezTo>
                    <a:pt x="184" y="158"/>
                    <a:pt x="184" y="159"/>
                    <a:pt x="184" y="160"/>
                  </a:cubicBezTo>
                  <a:cubicBezTo>
                    <a:pt x="188" y="173"/>
                    <a:pt x="188" y="173"/>
                    <a:pt x="189" y="174"/>
                  </a:cubicBezTo>
                  <a:cubicBezTo>
                    <a:pt x="191" y="177"/>
                    <a:pt x="193" y="178"/>
                    <a:pt x="196" y="179"/>
                  </a:cubicBezTo>
                  <a:cubicBezTo>
                    <a:pt x="197" y="179"/>
                    <a:pt x="199" y="179"/>
                    <a:pt x="201" y="178"/>
                  </a:cubicBezTo>
                  <a:cubicBezTo>
                    <a:pt x="202" y="177"/>
                    <a:pt x="202" y="177"/>
                    <a:pt x="202" y="177"/>
                  </a:cubicBezTo>
                  <a:cubicBezTo>
                    <a:pt x="206" y="174"/>
                    <a:pt x="208" y="169"/>
                    <a:pt x="205" y="16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1133433" y="3866993"/>
              <a:ext cx="466720" cy="583562"/>
            </a:xfrm>
            <a:custGeom>
              <a:avLst/>
              <a:gdLst>
                <a:gd name="T0" fmla="*/ 214 w 236"/>
                <a:gd name="T1" fmla="*/ 257 h 271"/>
                <a:gd name="T2" fmla="*/ 147 w 236"/>
                <a:gd name="T3" fmla="*/ 263 h 271"/>
                <a:gd name="T4" fmla="*/ 83 w 236"/>
                <a:gd name="T5" fmla="*/ 259 h 271"/>
                <a:gd name="T6" fmla="*/ 47 w 236"/>
                <a:gd name="T7" fmla="*/ 253 h 271"/>
                <a:gd name="T8" fmla="*/ 29 w 236"/>
                <a:gd name="T9" fmla="*/ 249 h 271"/>
                <a:gd name="T10" fmla="*/ 23 w 236"/>
                <a:gd name="T11" fmla="*/ 247 h 271"/>
                <a:gd name="T12" fmla="*/ 21 w 236"/>
                <a:gd name="T13" fmla="*/ 241 h 271"/>
                <a:gd name="T14" fmla="*/ 12 w 236"/>
                <a:gd name="T15" fmla="*/ 22 h 271"/>
                <a:gd name="T16" fmla="*/ 6 w 236"/>
                <a:gd name="T17" fmla="*/ 13 h 271"/>
                <a:gd name="T18" fmla="*/ 2 w 236"/>
                <a:gd name="T19" fmla="*/ 91 h 271"/>
                <a:gd name="T20" fmla="*/ 10 w 236"/>
                <a:gd name="T21" fmla="*/ 240 h 271"/>
                <a:gd name="T22" fmla="*/ 18 w 236"/>
                <a:gd name="T23" fmla="*/ 257 h 271"/>
                <a:gd name="T24" fmla="*/ 17 w 236"/>
                <a:gd name="T25" fmla="*/ 256 h 271"/>
                <a:gd name="T26" fmla="*/ 43 w 236"/>
                <a:gd name="T27" fmla="*/ 262 h 271"/>
                <a:gd name="T28" fmla="*/ 81 w 236"/>
                <a:gd name="T29" fmla="*/ 268 h 271"/>
                <a:gd name="T30" fmla="*/ 149 w 236"/>
                <a:gd name="T31" fmla="*/ 271 h 271"/>
                <a:gd name="T32" fmla="*/ 215 w 236"/>
                <a:gd name="T33" fmla="*/ 262 h 271"/>
                <a:gd name="T34" fmla="*/ 214 w 236"/>
                <a:gd name="T35" fmla="*/ 25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6" h="271">
                  <a:moveTo>
                    <a:pt x="214" y="257"/>
                  </a:moveTo>
                  <a:cubicBezTo>
                    <a:pt x="210" y="257"/>
                    <a:pt x="185" y="263"/>
                    <a:pt x="147" y="263"/>
                  </a:cubicBezTo>
                  <a:cubicBezTo>
                    <a:pt x="128" y="263"/>
                    <a:pt x="106" y="262"/>
                    <a:pt x="83" y="259"/>
                  </a:cubicBezTo>
                  <a:cubicBezTo>
                    <a:pt x="71" y="257"/>
                    <a:pt x="59" y="255"/>
                    <a:pt x="47" y="253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28" y="250"/>
                    <a:pt x="24" y="247"/>
                    <a:pt x="23" y="247"/>
                  </a:cubicBezTo>
                  <a:cubicBezTo>
                    <a:pt x="21" y="241"/>
                    <a:pt x="21" y="241"/>
                    <a:pt x="21" y="241"/>
                  </a:cubicBezTo>
                  <a:cubicBezTo>
                    <a:pt x="7" y="144"/>
                    <a:pt x="17" y="31"/>
                    <a:pt x="12" y="22"/>
                  </a:cubicBezTo>
                  <a:cubicBezTo>
                    <a:pt x="42" y="0"/>
                    <a:pt x="21" y="7"/>
                    <a:pt x="6" y="13"/>
                  </a:cubicBezTo>
                  <a:cubicBezTo>
                    <a:pt x="0" y="24"/>
                    <a:pt x="3" y="48"/>
                    <a:pt x="2" y="91"/>
                  </a:cubicBezTo>
                  <a:cubicBezTo>
                    <a:pt x="2" y="133"/>
                    <a:pt x="2" y="186"/>
                    <a:pt x="10" y="240"/>
                  </a:cubicBezTo>
                  <a:cubicBezTo>
                    <a:pt x="11" y="246"/>
                    <a:pt x="13" y="253"/>
                    <a:pt x="18" y="257"/>
                  </a:cubicBezTo>
                  <a:cubicBezTo>
                    <a:pt x="18" y="256"/>
                    <a:pt x="17" y="256"/>
                    <a:pt x="17" y="256"/>
                  </a:cubicBezTo>
                  <a:cubicBezTo>
                    <a:pt x="25" y="260"/>
                    <a:pt x="35" y="260"/>
                    <a:pt x="43" y="262"/>
                  </a:cubicBezTo>
                  <a:cubicBezTo>
                    <a:pt x="56" y="264"/>
                    <a:pt x="69" y="266"/>
                    <a:pt x="81" y="268"/>
                  </a:cubicBezTo>
                  <a:cubicBezTo>
                    <a:pt x="106" y="270"/>
                    <a:pt x="129" y="271"/>
                    <a:pt x="149" y="271"/>
                  </a:cubicBezTo>
                  <a:cubicBezTo>
                    <a:pt x="189" y="269"/>
                    <a:pt x="215" y="262"/>
                    <a:pt x="215" y="262"/>
                  </a:cubicBezTo>
                  <a:cubicBezTo>
                    <a:pt x="236" y="257"/>
                    <a:pt x="226" y="257"/>
                    <a:pt x="214" y="25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8"/>
            <p:cNvSpPr>
              <a:spLocks noEditPoints="1"/>
            </p:cNvSpPr>
            <p:nvPr/>
          </p:nvSpPr>
          <p:spPr bwMode="auto">
            <a:xfrm>
              <a:off x="1181108" y="3875200"/>
              <a:ext cx="480103" cy="562590"/>
            </a:xfrm>
            <a:custGeom>
              <a:avLst/>
              <a:gdLst>
                <a:gd name="T0" fmla="*/ 209 w 243"/>
                <a:gd name="T1" fmla="*/ 0 h 261"/>
                <a:gd name="T2" fmla="*/ 208 w 243"/>
                <a:gd name="T3" fmla="*/ 0 h 261"/>
                <a:gd name="T4" fmla="*/ 208 w 243"/>
                <a:gd name="T5" fmla="*/ 0 h 261"/>
                <a:gd name="T6" fmla="*/ 200 w 243"/>
                <a:gd name="T7" fmla="*/ 0 h 261"/>
                <a:gd name="T8" fmla="*/ 184 w 243"/>
                <a:gd name="T9" fmla="*/ 0 h 261"/>
                <a:gd name="T10" fmla="*/ 48 w 243"/>
                <a:gd name="T11" fmla="*/ 1 h 261"/>
                <a:gd name="T12" fmla="*/ 13 w 243"/>
                <a:gd name="T13" fmla="*/ 1 h 261"/>
                <a:gd name="T14" fmla="*/ 9 w 243"/>
                <a:gd name="T15" fmla="*/ 1 h 261"/>
                <a:gd name="T16" fmla="*/ 3 w 243"/>
                <a:gd name="T17" fmla="*/ 6 h 261"/>
                <a:gd name="T18" fmla="*/ 3 w 243"/>
                <a:gd name="T19" fmla="*/ 7 h 261"/>
                <a:gd name="T20" fmla="*/ 3 w 243"/>
                <a:gd name="T21" fmla="*/ 7 h 261"/>
                <a:gd name="T22" fmla="*/ 3 w 243"/>
                <a:gd name="T23" fmla="*/ 8 h 261"/>
                <a:gd name="T24" fmla="*/ 3 w 243"/>
                <a:gd name="T25" fmla="*/ 10 h 261"/>
                <a:gd name="T26" fmla="*/ 2 w 243"/>
                <a:gd name="T27" fmla="*/ 19 h 261"/>
                <a:gd name="T28" fmla="*/ 2 w 243"/>
                <a:gd name="T29" fmla="*/ 37 h 261"/>
                <a:gd name="T30" fmla="*/ 1 w 243"/>
                <a:gd name="T31" fmla="*/ 105 h 261"/>
                <a:gd name="T32" fmla="*/ 4 w 243"/>
                <a:gd name="T33" fmla="*/ 171 h 261"/>
                <a:gd name="T34" fmla="*/ 8 w 243"/>
                <a:gd name="T35" fmla="*/ 203 h 261"/>
                <a:gd name="T36" fmla="*/ 28 w 243"/>
                <a:gd name="T37" fmla="*/ 227 h 261"/>
                <a:gd name="T38" fmla="*/ 53 w 243"/>
                <a:gd name="T39" fmla="*/ 244 h 261"/>
                <a:gd name="T40" fmla="*/ 78 w 243"/>
                <a:gd name="T41" fmla="*/ 248 h 261"/>
                <a:gd name="T42" fmla="*/ 122 w 243"/>
                <a:gd name="T43" fmla="*/ 252 h 261"/>
                <a:gd name="T44" fmla="*/ 175 w 243"/>
                <a:gd name="T45" fmla="*/ 253 h 261"/>
                <a:gd name="T46" fmla="*/ 176 w 243"/>
                <a:gd name="T47" fmla="*/ 244 h 261"/>
                <a:gd name="T48" fmla="*/ 133 w 243"/>
                <a:gd name="T49" fmla="*/ 241 h 261"/>
                <a:gd name="T50" fmla="*/ 62 w 243"/>
                <a:gd name="T51" fmla="*/ 233 h 261"/>
                <a:gd name="T52" fmla="*/ 57 w 243"/>
                <a:gd name="T53" fmla="*/ 223 h 261"/>
                <a:gd name="T54" fmla="*/ 53 w 243"/>
                <a:gd name="T55" fmla="*/ 213 h 261"/>
                <a:gd name="T56" fmla="*/ 51 w 243"/>
                <a:gd name="T57" fmla="*/ 208 h 261"/>
                <a:gd name="T58" fmla="*/ 49 w 243"/>
                <a:gd name="T59" fmla="*/ 203 h 261"/>
                <a:gd name="T60" fmla="*/ 45 w 243"/>
                <a:gd name="T61" fmla="*/ 200 h 261"/>
                <a:gd name="T62" fmla="*/ 39 w 243"/>
                <a:gd name="T63" fmla="*/ 199 h 261"/>
                <a:gd name="T64" fmla="*/ 31 w 243"/>
                <a:gd name="T65" fmla="*/ 198 h 261"/>
                <a:gd name="T66" fmla="*/ 19 w 243"/>
                <a:gd name="T67" fmla="*/ 193 h 261"/>
                <a:gd name="T68" fmla="*/ 12 w 243"/>
                <a:gd name="T69" fmla="*/ 116 h 261"/>
                <a:gd name="T70" fmla="*/ 12 w 243"/>
                <a:gd name="T71" fmla="*/ 78 h 261"/>
                <a:gd name="T72" fmla="*/ 14 w 243"/>
                <a:gd name="T73" fmla="*/ 79 h 261"/>
                <a:gd name="T74" fmla="*/ 200 w 243"/>
                <a:gd name="T75" fmla="*/ 81 h 261"/>
                <a:gd name="T76" fmla="*/ 203 w 243"/>
                <a:gd name="T77" fmla="*/ 81 h 261"/>
                <a:gd name="T78" fmla="*/ 203 w 243"/>
                <a:gd name="T79" fmla="*/ 102 h 261"/>
                <a:gd name="T80" fmla="*/ 208 w 243"/>
                <a:gd name="T81" fmla="*/ 222 h 261"/>
                <a:gd name="T82" fmla="*/ 213 w 243"/>
                <a:gd name="T83" fmla="*/ 221 h 261"/>
                <a:gd name="T84" fmla="*/ 211 w 243"/>
                <a:gd name="T85" fmla="*/ 98 h 261"/>
                <a:gd name="T86" fmla="*/ 212 w 243"/>
                <a:gd name="T87" fmla="*/ 42 h 261"/>
                <a:gd name="T88" fmla="*/ 213 w 243"/>
                <a:gd name="T89" fmla="*/ 12 h 261"/>
                <a:gd name="T90" fmla="*/ 214 w 243"/>
                <a:gd name="T91" fmla="*/ 8 h 261"/>
                <a:gd name="T92" fmla="*/ 214 w 243"/>
                <a:gd name="T93" fmla="*/ 6 h 261"/>
                <a:gd name="T94" fmla="*/ 214 w 243"/>
                <a:gd name="T95" fmla="*/ 5 h 261"/>
                <a:gd name="T96" fmla="*/ 209 w 243"/>
                <a:gd name="T97" fmla="*/ 0 h 261"/>
                <a:gd name="T98" fmla="*/ 41 w 243"/>
                <a:gd name="T99" fmla="*/ 210 h 261"/>
                <a:gd name="T100" fmla="*/ 42 w 243"/>
                <a:gd name="T101" fmla="*/ 215 h 261"/>
                <a:gd name="T102" fmla="*/ 46 w 243"/>
                <a:gd name="T103" fmla="*/ 227 h 261"/>
                <a:gd name="T104" fmla="*/ 47 w 243"/>
                <a:gd name="T105" fmla="*/ 227 h 261"/>
                <a:gd name="T106" fmla="*/ 45 w 243"/>
                <a:gd name="T107" fmla="*/ 227 h 261"/>
                <a:gd name="T108" fmla="*/ 22 w 243"/>
                <a:gd name="T109" fmla="*/ 203 h 261"/>
                <a:gd name="T110" fmla="*/ 41 w 243"/>
                <a:gd name="T111" fmla="*/ 21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3" h="261">
                  <a:moveTo>
                    <a:pt x="209" y="0"/>
                  </a:move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41" y="1"/>
                    <a:pt x="94" y="1"/>
                    <a:pt x="48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2"/>
                    <a:pt x="5" y="4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1" y="60"/>
                    <a:pt x="0" y="83"/>
                    <a:pt x="1" y="105"/>
                  </a:cubicBezTo>
                  <a:cubicBezTo>
                    <a:pt x="1" y="128"/>
                    <a:pt x="2" y="150"/>
                    <a:pt x="4" y="171"/>
                  </a:cubicBezTo>
                  <a:cubicBezTo>
                    <a:pt x="5" y="182"/>
                    <a:pt x="4" y="190"/>
                    <a:pt x="8" y="203"/>
                  </a:cubicBezTo>
                  <a:cubicBezTo>
                    <a:pt x="13" y="213"/>
                    <a:pt x="20" y="221"/>
                    <a:pt x="28" y="227"/>
                  </a:cubicBezTo>
                  <a:cubicBezTo>
                    <a:pt x="36" y="234"/>
                    <a:pt x="42" y="239"/>
                    <a:pt x="53" y="244"/>
                  </a:cubicBezTo>
                  <a:cubicBezTo>
                    <a:pt x="62" y="245"/>
                    <a:pt x="70" y="247"/>
                    <a:pt x="78" y="248"/>
                  </a:cubicBezTo>
                  <a:cubicBezTo>
                    <a:pt x="95" y="250"/>
                    <a:pt x="109" y="251"/>
                    <a:pt x="122" y="252"/>
                  </a:cubicBezTo>
                  <a:cubicBezTo>
                    <a:pt x="148" y="253"/>
                    <a:pt x="167" y="253"/>
                    <a:pt x="175" y="253"/>
                  </a:cubicBezTo>
                  <a:cubicBezTo>
                    <a:pt x="243" y="248"/>
                    <a:pt x="203" y="246"/>
                    <a:pt x="176" y="244"/>
                  </a:cubicBezTo>
                  <a:cubicBezTo>
                    <a:pt x="172" y="244"/>
                    <a:pt x="156" y="242"/>
                    <a:pt x="133" y="241"/>
                  </a:cubicBezTo>
                  <a:cubicBezTo>
                    <a:pt x="115" y="239"/>
                    <a:pt x="88" y="240"/>
                    <a:pt x="62" y="233"/>
                  </a:cubicBezTo>
                  <a:cubicBezTo>
                    <a:pt x="62" y="232"/>
                    <a:pt x="60" y="228"/>
                    <a:pt x="57" y="223"/>
                  </a:cubicBezTo>
                  <a:cubicBezTo>
                    <a:pt x="56" y="220"/>
                    <a:pt x="54" y="217"/>
                    <a:pt x="53" y="213"/>
                  </a:cubicBezTo>
                  <a:cubicBezTo>
                    <a:pt x="52" y="211"/>
                    <a:pt x="52" y="210"/>
                    <a:pt x="51" y="208"/>
                  </a:cubicBezTo>
                  <a:cubicBezTo>
                    <a:pt x="51" y="206"/>
                    <a:pt x="51" y="204"/>
                    <a:pt x="49" y="203"/>
                  </a:cubicBezTo>
                  <a:cubicBezTo>
                    <a:pt x="48" y="201"/>
                    <a:pt x="46" y="201"/>
                    <a:pt x="45" y="200"/>
                  </a:cubicBezTo>
                  <a:cubicBezTo>
                    <a:pt x="42" y="200"/>
                    <a:pt x="40" y="200"/>
                    <a:pt x="39" y="199"/>
                  </a:cubicBezTo>
                  <a:cubicBezTo>
                    <a:pt x="36" y="199"/>
                    <a:pt x="33" y="198"/>
                    <a:pt x="31" y="198"/>
                  </a:cubicBezTo>
                  <a:cubicBezTo>
                    <a:pt x="27" y="197"/>
                    <a:pt x="23" y="195"/>
                    <a:pt x="19" y="193"/>
                  </a:cubicBezTo>
                  <a:cubicBezTo>
                    <a:pt x="12" y="172"/>
                    <a:pt x="14" y="144"/>
                    <a:pt x="12" y="116"/>
                  </a:cubicBezTo>
                  <a:cubicBezTo>
                    <a:pt x="12" y="104"/>
                    <a:pt x="11" y="91"/>
                    <a:pt x="12" y="78"/>
                  </a:cubicBezTo>
                  <a:cubicBezTo>
                    <a:pt x="12" y="78"/>
                    <a:pt x="13" y="79"/>
                    <a:pt x="14" y="79"/>
                  </a:cubicBezTo>
                  <a:cubicBezTo>
                    <a:pt x="19" y="84"/>
                    <a:pt x="184" y="83"/>
                    <a:pt x="200" y="81"/>
                  </a:cubicBezTo>
                  <a:cubicBezTo>
                    <a:pt x="201" y="81"/>
                    <a:pt x="202" y="81"/>
                    <a:pt x="203" y="81"/>
                  </a:cubicBezTo>
                  <a:cubicBezTo>
                    <a:pt x="203" y="88"/>
                    <a:pt x="203" y="95"/>
                    <a:pt x="203" y="102"/>
                  </a:cubicBezTo>
                  <a:cubicBezTo>
                    <a:pt x="204" y="174"/>
                    <a:pt x="209" y="222"/>
                    <a:pt x="208" y="222"/>
                  </a:cubicBezTo>
                  <a:cubicBezTo>
                    <a:pt x="212" y="261"/>
                    <a:pt x="213" y="244"/>
                    <a:pt x="213" y="221"/>
                  </a:cubicBezTo>
                  <a:cubicBezTo>
                    <a:pt x="214" y="216"/>
                    <a:pt x="210" y="168"/>
                    <a:pt x="211" y="98"/>
                  </a:cubicBezTo>
                  <a:cubicBezTo>
                    <a:pt x="211" y="81"/>
                    <a:pt x="211" y="62"/>
                    <a:pt x="212" y="42"/>
                  </a:cubicBezTo>
                  <a:cubicBezTo>
                    <a:pt x="212" y="32"/>
                    <a:pt x="213" y="22"/>
                    <a:pt x="213" y="12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14" y="6"/>
                    <a:pt x="214" y="6"/>
                    <a:pt x="214" y="6"/>
                  </a:cubicBezTo>
                  <a:cubicBezTo>
                    <a:pt x="214" y="5"/>
                    <a:pt x="214" y="5"/>
                    <a:pt x="214" y="5"/>
                  </a:cubicBezTo>
                  <a:cubicBezTo>
                    <a:pt x="212" y="2"/>
                    <a:pt x="211" y="1"/>
                    <a:pt x="209" y="0"/>
                  </a:cubicBezTo>
                  <a:close/>
                  <a:moveTo>
                    <a:pt x="41" y="210"/>
                  </a:moveTo>
                  <a:cubicBezTo>
                    <a:pt x="41" y="212"/>
                    <a:pt x="41" y="213"/>
                    <a:pt x="42" y="215"/>
                  </a:cubicBezTo>
                  <a:cubicBezTo>
                    <a:pt x="43" y="219"/>
                    <a:pt x="45" y="223"/>
                    <a:pt x="46" y="227"/>
                  </a:cubicBezTo>
                  <a:cubicBezTo>
                    <a:pt x="46" y="227"/>
                    <a:pt x="46" y="227"/>
                    <a:pt x="47" y="227"/>
                  </a:cubicBezTo>
                  <a:cubicBezTo>
                    <a:pt x="46" y="227"/>
                    <a:pt x="46" y="227"/>
                    <a:pt x="45" y="227"/>
                  </a:cubicBezTo>
                  <a:cubicBezTo>
                    <a:pt x="34" y="221"/>
                    <a:pt x="27" y="213"/>
                    <a:pt x="22" y="203"/>
                  </a:cubicBezTo>
                  <a:cubicBezTo>
                    <a:pt x="27" y="206"/>
                    <a:pt x="34" y="208"/>
                    <a:pt x="41" y="21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1349228" y="4112271"/>
              <a:ext cx="134663" cy="219748"/>
            </a:xfrm>
            <a:custGeom>
              <a:avLst/>
              <a:gdLst>
                <a:gd name="T0" fmla="*/ 64 w 68"/>
                <a:gd name="T1" fmla="*/ 91 h 102"/>
                <a:gd name="T2" fmla="*/ 44 w 68"/>
                <a:gd name="T3" fmla="*/ 90 h 102"/>
                <a:gd name="T4" fmla="*/ 45 w 68"/>
                <a:gd name="T5" fmla="*/ 23 h 102"/>
                <a:gd name="T6" fmla="*/ 45 w 68"/>
                <a:gd name="T7" fmla="*/ 10 h 102"/>
                <a:gd name="T8" fmla="*/ 45 w 68"/>
                <a:gd name="T9" fmla="*/ 8 h 102"/>
                <a:gd name="T10" fmla="*/ 46 w 68"/>
                <a:gd name="T11" fmla="*/ 4 h 102"/>
                <a:gd name="T12" fmla="*/ 36 w 68"/>
                <a:gd name="T13" fmla="*/ 0 h 102"/>
                <a:gd name="T14" fmla="*/ 36 w 68"/>
                <a:gd name="T15" fmla="*/ 0 h 102"/>
                <a:gd name="T16" fmla="*/ 36 w 68"/>
                <a:gd name="T17" fmla="*/ 0 h 102"/>
                <a:gd name="T18" fmla="*/ 36 w 68"/>
                <a:gd name="T19" fmla="*/ 0 h 102"/>
                <a:gd name="T20" fmla="*/ 35 w 68"/>
                <a:gd name="T21" fmla="*/ 1 h 102"/>
                <a:gd name="T22" fmla="*/ 34 w 68"/>
                <a:gd name="T23" fmla="*/ 2 h 102"/>
                <a:gd name="T24" fmla="*/ 33 w 68"/>
                <a:gd name="T25" fmla="*/ 5 h 102"/>
                <a:gd name="T26" fmla="*/ 20 w 68"/>
                <a:gd name="T27" fmla="*/ 23 h 102"/>
                <a:gd name="T28" fmla="*/ 8 w 68"/>
                <a:gd name="T29" fmla="*/ 40 h 102"/>
                <a:gd name="T30" fmla="*/ 13 w 68"/>
                <a:gd name="T31" fmla="*/ 44 h 102"/>
                <a:gd name="T32" fmla="*/ 28 w 68"/>
                <a:gd name="T33" fmla="*/ 28 h 102"/>
                <a:gd name="T34" fmla="*/ 31 w 68"/>
                <a:gd name="T35" fmla="*/ 25 h 102"/>
                <a:gd name="T36" fmla="*/ 29 w 68"/>
                <a:gd name="T37" fmla="*/ 92 h 102"/>
                <a:gd name="T38" fmla="*/ 3 w 68"/>
                <a:gd name="T39" fmla="*/ 98 h 102"/>
                <a:gd name="T40" fmla="*/ 4 w 68"/>
                <a:gd name="T41" fmla="*/ 102 h 102"/>
                <a:gd name="T42" fmla="*/ 63 w 68"/>
                <a:gd name="T43" fmla="*/ 102 h 102"/>
                <a:gd name="T44" fmla="*/ 64 w 68"/>
                <a:gd name="T45" fmla="*/ 9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8" h="102">
                  <a:moveTo>
                    <a:pt x="64" y="91"/>
                  </a:moveTo>
                  <a:cubicBezTo>
                    <a:pt x="63" y="89"/>
                    <a:pt x="54" y="89"/>
                    <a:pt x="44" y="90"/>
                  </a:cubicBezTo>
                  <a:cubicBezTo>
                    <a:pt x="45" y="80"/>
                    <a:pt x="44" y="51"/>
                    <a:pt x="45" y="23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1" y="2"/>
                    <a:pt x="39" y="1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28" y="11"/>
                    <a:pt x="24" y="17"/>
                    <a:pt x="20" y="23"/>
                  </a:cubicBezTo>
                  <a:cubicBezTo>
                    <a:pt x="13" y="33"/>
                    <a:pt x="8" y="40"/>
                    <a:pt x="8" y="40"/>
                  </a:cubicBezTo>
                  <a:cubicBezTo>
                    <a:pt x="4" y="45"/>
                    <a:pt x="8" y="45"/>
                    <a:pt x="13" y="44"/>
                  </a:cubicBezTo>
                  <a:cubicBezTo>
                    <a:pt x="14" y="44"/>
                    <a:pt x="20" y="37"/>
                    <a:pt x="28" y="28"/>
                  </a:cubicBezTo>
                  <a:cubicBezTo>
                    <a:pt x="29" y="27"/>
                    <a:pt x="30" y="26"/>
                    <a:pt x="31" y="25"/>
                  </a:cubicBezTo>
                  <a:cubicBezTo>
                    <a:pt x="29" y="53"/>
                    <a:pt x="28" y="82"/>
                    <a:pt x="29" y="92"/>
                  </a:cubicBezTo>
                  <a:cubicBezTo>
                    <a:pt x="15" y="93"/>
                    <a:pt x="2" y="96"/>
                    <a:pt x="3" y="98"/>
                  </a:cubicBezTo>
                  <a:cubicBezTo>
                    <a:pt x="0" y="99"/>
                    <a:pt x="2" y="100"/>
                    <a:pt x="4" y="102"/>
                  </a:cubicBezTo>
                  <a:cubicBezTo>
                    <a:pt x="6" y="102"/>
                    <a:pt x="58" y="100"/>
                    <a:pt x="63" y="102"/>
                  </a:cubicBezTo>
                  <a:cubicBezTo>
                    <a:pt x="68" y="101"/>
                    <a:pt x="66" y="95"/>
                    <a:pt x="64" y="9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Content Placeholder 2"/>
          <p:cNvSpPr txBox="1">
            <a:spLocks/>
          </p:cNvSpPr>
          <p:nvPr/>
        </p:nvSpPr>
        <p:spPr>
          <a:xfrm>
            <a:off x="2050762" y="2336569"/>
            <a:ext cx="2282315" cy="782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User and Business Requirements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2317159" y="3115401"/>
            <a:ext cx="688348" cy="749390"/>
            <a:chOff x="1258299" y="2898741"/>
            <a:chExt cx="688348" cy="749390"/>
          </a:xfrm>
          <a:solidFill>
            <a:schemeClr val="accent5">
              <a:lumMod val="50000"/>
            </a:schemeClr>
          </a:solidFill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1397118" y="3071791"/>
              <a:ext cx="391765" cy="343785"/>
            </a:xfrm>
            <a:custGeom>
              <a:avLst/>
              <a:gdLst/>
              <a:ahLst/>
              <a:cxnLst>
                <a:cxn ang="0">
                  <a:pos x="110" y="208"/>
                </a:cxn>
                <a:cxn ang="0">
                  <a:pos x="106" y="207"/>
                </a:cxn>
                <a:cxn ang="0">
                  <a:pos x="98" y="200"/>
                </a:cxn>
                <a:cxn ang="0">
                  <a:pos x="112" y="168"/>
                </a:cxn>
                <a:cxn ang="0">
                  <a:pos x="141" y="136"/>
                </a:cxn>
                <a:cxn ang="0">
                  <a:pos x="57" y="179"/>
                </a:cxn>
                <a:cxn ang="0">
                  <a:pos x="48" y="172"/>
                </a:cxn>
                <a:cxn ang="0">
                  <a:pos x="62" y="140"/>
                </a:cxn>
                <a:cxn ang="0">
                  <a:pos x="80" y="122"/>
                </a:cxn>
                <a:cxn ang="0">
                  <a:pos x="40" y="139"/>
                </a:cxn>
                <a:cxn ang="0">
                  <a:pos x="31" y="132"/>
                </a:cxn>
                <a:cxn ang="0">
                  <a:pos x="48" y="100"/>
                </a:cxn>
                <a:cxn ang="0">
                  <a:pos x="54" y="95"/>
                </a:cxn>
                <a:cxn ang="0">
                  <a:pos x="15" y="111"/>
                </a:cxn>
                <a:cxn ang="0">
                  <a:pos x="6" y="105"/>
                </a:cxn>
                <a:cxn ang="0">
                  <a:pos x="16" y="78"/>
                </a:cxn>
                <a:cxn ang="0">
                  <a:pos x="37" y="56"/>
                </a:cxn>
                <a:cxn ang="0">
                  <a:pos x="41" y="51"/>
                </a:cxn>
                <a:cxn ang="0">
                  <a:pos x="37" y="46"/>
                </a:cxn>
                <a:cxn ang="0">
                  <a:pos x="42" y="27"/>
                </a:cxn>
                <a:cxn ang="0">
                  <a:pos x="45" y="26"/>
                </a:cxn>
                <a:cxn ang="0">
                  <a:pos x="63" y="15"/>
                </a:cxn>
                <a:cxn ang="0">
                  <a:pos x="95" y="1"/>
                </a:cxn>
                <a:cxn ang="0">
                  <a:pos x="104" y="8"/>
                </a:cxn>
                <a:cxn ang="0">
                  <a:pos x="89" y="41"/>
                </a:cxn>
                <a:cxn ang="0">
                  <a:pos x="156" y="6"/>
                </a:cxn>
                <a:cxn ang="0">
                  <a:pos x="165" y="13"/>
                </a:cxn>
                <a:cxn ang="0">
                  <a:pos x="144" y="50"/>
                </a:cxn>
                <a:cxn ang="0">
                  <a:pos x="144" y="50"/>
                </a:cxn>
                <a:cxn ang="0">
                  <a:pos x="157" y="47"/>
                </a:cxn>
                <a:cxn ang="0">
                  <a:pos x="166" y="54"/>
                </a:cxn>
                <a:cxn ang="0">
                  <a:pos x="149" y="90"/>
                </a:cxn>
                <a:cxn ang="0">
                  <a:pos x="131" y="109"/>
                </a:cxn>
                <a:cxn ang="0">
                  <a:pos x="141" y="103"/>
                </a:cxn>
                <a:cxn ang="0">
                  <a:pos x="210" y="67"/>
                </a:cxn>
                <a:cxn ang="0">
                  <a:pos x="218" y="74"/>
                </a:cxn>
                <a:cxn ang="0">
                  <a:pos x="201" y="111"/>
                </a:cxn>
                <a:cxn ang="0">
                  <a:pos x="177" y="137"/>
                </a:cxn>
                <a:cxn ang="0">
                  <a:pos x="207" y="125"/>
                </a:cxn>
                <a:cxn ang="0">
                  <a:pos x="216" y="132"/>
                </a:cxn>
                <a:cxn ang="0">
                  <a:pos x="211" y="151"/>
                </a:cxn>
                <a:cxn ang="0">
                  <a:pos x="206" y="153"/>
                </a:cxn>
                <a:cxn ang="0">
                  <a:pos x="165" y="177"/>
                </a:cxn>
                <a:cxn ang="0">
                  <a:pos x="110" y="208"/>
                </a:cxn>
                <a:cxn ang="0">
                  <a:pos x="191" y="146"/>
                </a:cxn>
                <a:cxn ang="0">
                  <a:pos x="193" y="149"/>
                </a:cxn>
                <a:cxn ang="0">
                  <a:pos x="191" y="146"/>
                </a:cxn>
                <a:cxn ang="0">
                  <a:pos x="56" y="27"/>
                </a:cxn>
                <a:cxn ang="0">
                  <a:pos x="60" y="30"/>
                </a:cxn>
                <a:cxn ang="0">
                  <a:pos x="60" y="30"/>
                </a:cxn>
                <a:cxn ang="0">
                  <a:pos x="56" y="27"/>
                </a:cxn>
              </a:cxnLst>
              <a:rect l="0" t="0" r="r" b="b"/>
              <a:pathLst>
                <a:path w="224" h="208">
                  <a:moveTo>
                    <a:pt x="110" y="208"/>
                  </a:moveTo>
                  <a:cubicBezTo>
                    <a:pt x="109" y="208"/>
                    <a:pt x="108" y="207"/>
                    <a:pt x="106" y="207"/>
                  </a:cubicBezTo>
                  <a:cubicBezTo>
                    <a:pt x="103" y="206"/>
                    <a:pt x="99" y="204"/>
                    <a:pt x="98" y="200"/>
                  </a:cubicBezTo>
                  <a:cubicBezTo>
                    <a:pt x="92" y="191"/>
                    <a:pt x="97" y="184"/>
                    <a:pt x="112" y="168"/>
                  </a:cubicBezTo>
                  <a:cubicBezTo>
                    <a:pt x="120" y="159"/>
                    <a:pt x="130" y="148"/>
                    <a:pt x="141" y="136"/>
                  </a:cubicBezTo>
                  <a:cubicBezTo>
                    <a:pt x="66" y="181"/>
                    <a:pt x="64" y="181"/>
                    <a:pt x="57" y="179"/>
                  </a:cubicBezTo>
                  <a:cubicBezTo>
                    <a:pt x="53" y="178"/>
                    <a:pt x="50" y="175"/>
                    <a:pt x="48" y="172"/>
                  </a:cubicBezTo>
                  <a:cubicBezTo>
                    <a:pt x="42" y="162"/>
                    <a:pt x="48" y="156"/>
                    <a:pt x="62" y="140"/>
                  </a:cubicBezTo>
                  <a:cubicBezTo>
                    <a:pt x="68" y="135"/>
                    <a:pt x="74" y="129"/>
                    <a:pt x="80" y="122"/>
                  </a:cubicBezTo>
                  <a:cubicBezTo>
                    <a:pt x="50" y="140"/>
                    <a:pt x="47" y="140"/>
                    <a:pt x="40" y="139"/>
                  </a:cubicBezTo>
                  <a:cubicBezTo>
                    <a:pt x="37" y="138"/>
                    <a:pt x="33" y="135"/>
                    <a:pt x="31" y="132"/>
                  </a:cubicBezTo>
                  <a:cubicBezTo>
                    <a:pt x="25" y="121"/>
                    <a:pt x="32" y="115"/>
                    <a:pt x="48" y="100"/>
                  </a:cubicBezTo>
                  <a:cubicBezTo>
                    <a:pt x="50" y="98"/>
                    <a:pt x="52" y="96"/>
                    <a:pt x="54" y="95"/>
                  </a:cubicBezTo>
                  <a:cubicBezTo>
                    <a:pt x="22" y="113"/>
                    <a:pt x="20" y="113"/>
                    <a:pt x="15" y="111"/>
                  </a:cubicBezTo>
                  <a:cubicBezTo>
                    <a:pt x="11" y="110"/>
                    <a:pt x="8" y="108"/>
                    <a:pt x="6" y="105"/>
                  </a:cubicBezTo>
                  <a:cubicBezTo>
                    <a:pt x="0" y="95"/>
                    <a:pt x="6" y="90"/>
                    <a:pt x="16" y="78"/>
                  </a:cubicBezTo>
                  <a:cubicBezTo>
                    <a:pt x="21" y="72"/>
                    <a:pt x="29" y="64"/>
                    <a:pt x="37" y="56"/>
                  </a:cubicBezTo>
                  <a:cubicBezTo>
                    <a:pt x="38" y="54"/>
                    <a:pt x="40" y="53"/>
                    <a:pt x="41" y="51"/>
                  </a:cubicBezTo>
                  <a:cubicBezTo>
                    <a:pt x="40" y="50"/>
                    <a:pt x="38" y="48"/>
                    <a:pt x="37" y="46"/>
                  </a:cubicBezTo>
                  <a:cubicBezTo>
                    <a:pt x="33" y="40"/>
                    <a:pt x="36" y="31"/>
                    <a:pt x="42" y="27"/>
                  </a:cubicBezTo>
                  <a:cubicBezTo>
                    <a:pt x="43" y="27"/>
                    <a:pt x="44" y="26"/>
                    <a:pt x="45" y="26"/>
                  </a:cubicBezTo>
                  <a:cubicBezTo>
                    <a:pt x="48" y="24"/>
                    <a:pt x="57" y="19"/>
                    <a:pt x="63" y="15"/>
                  </a:cubicBezTo>
                  <a:cubicBezTo>
                    <a:pt x="88" y="0"/>
                    <a:pt x="89" y="0"/>
                    <a:pt x="95" y="1"/>
                  </a:cubicBezTo>
                  <a:cubicBezTo>
                    <a:pt x="99" y="2"/>
                    <a:pt x="102" y="4"/>
                    <a:pt x="104" y="8"/>
                  </a:cubicBezTo>
                  <a:cubicBezTo>
                    <a:pt x="109" y="17"/>
                    <a:pt x="104" y="23"/>
                    <a:pt x="89" y="41"/>
                  </a:cubicBezTo>
                  <a:cubicBezTo>
                    <a:pt x="148" y="4"/>
                    <a:pt x="149" y="4"/>
                    <a:pt x="156" y="6"/>
                  </a:cubicBezTo>
                  <a:cubicBezTo>
                    <a:pt x="160" y="7"/>
                    <a:pt x="163" y="9"/>
                    <a:pt x="165" y="13"/>
                  </a:cubicBezTo>
                  <a:cubicBezTo>
                    <a:pt x="172" y="24"/>
                    <a:pt x="164" y="31"/>
                    <a:pt x="144" y="50"/>
                  </a:cubicBezTo>
                  <a:cubicBezTo>
                    <a:pt x="144" y="50"/>
                    <a:pt x="144" y="50"/>
                    <a:pt x="144" y="50"/>
                  </a:cubicBezTo>
                  <a:cubicBezTo>
                    <a:pt x="151" y="46"/>
                    <a:pt x="154" y="46"/>
                    <a:pt x="157" y="47"/>
                  </a:cubicBezTo>
                  <a:cubicBezTo>
                    <a:pt x="161" y="48"/>
                    <a:pt x="164" y="51"/>
                    <a:pt x="166" y="54"/>
                  </a:cubicBezTo>
                  <a:cubicBezTo>
                    <a:pt x="172" y="64"/>
                    <a:pt x="166" y="71"/>
                    <a:pt x="149" y="90"/>
                  </a:cubicBezTo>
                  <a:cubicBezTo>
                    <a:pt x="144" y="95"/>
                    <a:pt x="138" y="102"/>
                    <a:pt x="131" y="109"/>
                  </a:cubicBezTo>
                  <a:cubicBezTo>
                    <a:pt x="135" y="107"/>
                    <a:pt x="138" y="105"/>
                    <a:pt x="141" y="103"/>
                  </a:cubicBezTo>
                  <a:cubicBezTo>
                    <a:pt x="202" y="65"/>
                    <a:pt x="202" y="65"/>
                    <a:pt x="210" y="67"/>
                  </a:cubicBezTo>
                  <a:cubicBezTo>
                    <a:pt x="213" y="68"/>
                    <a:pt x="217" y="70"/>
                    <a:pt x="218" y="74"/>
                  </a:cubicBezTo>
                  <a:cubicBezTo>
                    <a:pt x="224" y="84"/>
                    <a:pt x="218" y="91"/>
                    <a:pt x="201" y="111"/>
                  </a:cubicBezTo>
                  <a:cubicBezTo>
                    <a:pt x="194" y="119"/>
                    <a:pt x="186" y="128"/>
                    <a:pt x="177" y="137"/>
                  </a:cubicBezTo>
                  <a:cubicBezTo>
                    <a:pt x="199" y="124"/>
                    <a:pt x="201" y="124"/>
                    <a:pt x="207" y="125"/>
                  </a:cubicBezTo>
                  <a:cubicBezTo>
                    <a:pt x="210" y="126"/>
                    <a:pt x="214" y="129"/>
                    <a:pt x="216" y="132"/>
                  </a:cubicBezTo>
                  <a:cubicBezTo>
                    <a:pt x="219" y="139"/>
                    <a:pt x="217" y="147"/>
                    <a:pt x="211" y="151"/>
                  </a:cubicBezTo>
                  <a:cubicBezTo>
                    <a:pt x="209" y="152"/>
                    <a:pt x="208" y="153"/>
                    <a:pt x="206" y="153"/>
                  </a:cubicBezTo>
                  <a:cubicBezTo>
                    <a:pt x="200" y="156"/>
                    <a:pt x="180" y="168"/>
                    <a:pt x="165" y="177"/>
                  </a:cubicBezTo>
                  <a:cubicBezTo>
                    <a:pt x="125" y="203"/>
                    <a:pt x="116" y="208"/>
                    <a:pt x="110" y="208"/>
                  </a:cubicBezTo>
                  <a:close/>
                  <a:moveTo>
                    <a:pt x="191" y="146"/>
                  </a:moveTo>
                  <a:cubicBezTo>
                    <a:pt x="192" y="147"/>
                    <a:pt x="193" y="148"/>
                    <a:pt x="193" y="149"/>
                  </a:cubicBezTo>
                  <a:cubicBezTo>
                    <a:pt x="193" y="148"/>
                    <a:pt x="192" y="147"/>
                    <a:pt x="191" y="146"/>
                  </a:cubicBezTo>
                  <a:close/>
                  <a:moveTo>
                    <a:pt x="56" y="27"/>
                  </a:moveTo>
                  <a:cubicBezTo>
                    <a:pt x="57" y="28"/>
                    <a:pt x="59" y="29"/>
                    <a:pt x="60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29"/>
                    <a:pt x="57" y="28"/>
                    <a:pt x="56" y="2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26" name="Grupa 108"/>
            <p:cNvGrpSpPr/>
            <p:nvPr/>
          </p:nvGrpSpPr>
          <p:grpSpPr>
            <a:xfrm>
              <a:off x="1258299" y="2898741"/>
              <a:ext cx="688348" cy="749390"/>
              <a:chOff x="5935663" y="2751138"/>
              <a:chExt cx="1176338" cy="1357312"/>
            </a:xfrm>
            <a:grpFill/>
          </p:grpSpPr>
          <p:sp>
            <p:nvSpPr>
              <p:cNvPr id="27" name="Freeform 30"/>
              <p:cNvSpPr>
                <a:spLocks/>
              </p:cNvSpPr>
              <p:nvPr/>
            </p:nvSpPr>
            <p:spPr bwMode="auto">
              <a:xfrm>
                <a:off x="6156326" y="2990850"/>
                <a:ext cx="712788" cy="798513"/>
              </a:xfrm>
              <a:custGeom>
                <a:avLst/>
                <a:gdLst/>
                <a:ahLst/>
                <a:cxnLst>
                  <a:cxn ang="0">
                    <a:pos x="182" y="86"/>
                  </a:cxn>
                  <a:cxn ang="0">
                    <a:pos x="173" y="108"/>
                  </a:cxn>
                  <a:cxn ang="0">
                    <a:pos x="161" y="131"/>
                  </a:cxn>
                  <a:cxn ang="0">
                    <a:pos x="124" y="184"/>
                  </a:cxn>
                  <a:cxn ang="0">
                    <a:pos x="122" y="195"/>
                  </a:cxn>
                  <a:cxn ang="0">
                    <a:pos x="123" y="196"/>
                  </a:cxn>
                  <a:cxn ang="0">
                    <a:pos x="106" y="196"/>
                  </a:cxn>
                  <a:cxn ang="0">
                    <a:pos x="84" y="196"/>
                  </a:cxn>
                  <a:cxn ang="0">
                    <a:pos x="77" y="196"/>
                  </a:cxn>
                  <a:cxn ang="0">
                    <a:pos x="76" y="193"/>
                  </a:cxn>
                  <a:cxn ang="0">
                    <a:pos x="51" y="149"/>
                  </a:cxn>
                  <a:cxn ang="0">
                    <a:pos x="23" y="113"/>
                  </a:cxn>
                  <a:cxn ang="0">
                    <a:pos x="48" y="33"/>
                  </a:cxn>
                  <a:cxn ang="0">
                    <a:pos x="122" y="18"/>
                  </a:cxn>
                  <a:cxn ang="0">
                    <a:pos x="174" y="70"/>
                  </a:cxn>
                  <a:cxn ang="0">
                    <a:pos x="181" y="68"/>
                  </a:cxn>
                  <a:cxn ang="0">
                    <a:pos x="122" y="7"/>
                  </a:cxn>
                  <a:cxn ang="0">
                    <a:pos x="40" y="23"/>
                  </a:cxn>
                  <a:cxn ang="0">
                    <a:pos x="9" y="113"/>
                  </a:cxn>
                  <a:cxn ang="0">
                    <a:pos x="60" y="189"/>
                  </a:cxn>
                  <a:cxn ang="0">
                    <a:pos x="62" y="199"/>
                  </a:cxn>
                  <a:cxn ang="0">
                    <a:pos x="63" y="206"/>
                  </a:cxn>
                  <a:cxn ang="0">
                    <a:pos x="72" y="212"/>
                  </a:cxn>
                  <a:cxn ang="0">
                    <a:pos x="73" y="212"/>
                  </a:cxn>
                  <a:cxn ang="0">
                    <a:pos x="76" y="212"/>
                  </a:cxn>
                  <a:cxn ang="0">
                    <a:pos x="98" y="212"/>
                  </a:cxn>
                  <a:cxn ang="0">
                    <a:pos x="118" y="212"/>
                  </a:cxn>
                  <a:cxn ang="0">
                    <a:pos x="128" y="212"/>
                  </a:cxn>
                  <a:cxn ang="0">
                    <a:pos x="134" y="210"/>
                  </a:cxn>
                  <a:cxn ang="0">
                    <a:pos x="137" y="203"/>
                  </a:cxn>
                  <a:cxn ang="0">
                    <a:pos x="138" y="201"/>
                  </a:cxn>
                  <a:cxn ang="0">
                    <a:pos x="138" y="195"/>
                  </a:cxn>
                  <a:cxn ang="0">
                    <a:pos x="169" y="146"/>
                  </a:cxn>
                  <a:cxn ang="0">
                    <a:pos x="186" y="111"/>
                  </a:cxn>
                  <a:cxn ang="0">
                    <a:pos x="182" y="86"/>
                  </a:cxn>
                </a:cxnLst>
                <a:rect l="0" t="0" r="r" b="b"/>
                <a:pathLst>
                  <a:path w="190" h="213">
                    <a:moveTo>
                      <a:pt x="182" y="86"/>
                    </a:moveTo>
                    <a:cubicBezTo>
                      <a:pt x="179" y="89"/>
                      <a:pt x="177" y="101"/>
                      <a:pt x="173" y="108"/>
                    </a:cubicBezTo>
                    <a:cubicBezTo>
                      <a:pt x="172" y="110"/>
                      <a:pt x="170" y="119"/>
                      <a:pt x="161" y="131"/>
                    </a:cubicBezTo>
                    <a:cubicBezTo>
                      <a:pt x="155" y="142"/>
                      <a:pt x="131" y="154"/>
                      <a:pt x="124" y="184"/>
                    </a:cubicBezTo>
                    <a:cubicBezTo>
                      <a:pt x="123" y="188"/>
                      <a:pt x="123" y="191"/>
                      <a:pt x="122" y="195"/>
                    </a:cubicBezTo>
                    <a:cubicBezTo>
                      <a:pt x="122" y="195"/>
                      <a:pt x="123" y="195"/>
                      <a:pt x="123" y="196"/>
                    </a:cubicBezTo>
                    <a:cubicBezTo>
                      <a:pt x="117" y="196"/>
                      <a:pt x="112" y="196"/>
                      <a:pt x="106" y="196"/>
                    </a:cubicBezTo>
                    <a:cubicBezTo>
                      <a:pt x="99" y="196"/>
                      <a:pt x="92" y="196"/>
                      <a:pt x="84" y="196"/>
                    </a:cubicBezTo>
                    <a:cubicBezTo>
                      <a:pt x="77" y="196"/>
                      <a:pt x="77" y="196"/>
                      <a:pt x="77" y="196"/>
                    </a:cubicBezTo>
                    <a:cubicBezTo>
                      <a:pt x="76" y="193"/>
                      <a:pt x="76" y="193"/>
                      <a:pt x="76" y="193"/>
                    </a:cubicBezTo>
                    <a:cubicBezTo>
                      <a:pt x="75" y="177"/>
                      <a:pt x="63" y="159"/>
                      <a:pt x="51" y="149"/>
                    </a:cubicBezTo>
                    <a:cubicBezTo>
                      <a:pt x="39" y="138"/>
                      <a:pt x="28" y="127"/>
                      <a:pt x="23" y="113"/>
                    </a:cubicBezTo>
                    <a:cubicBezTo>
                      <a:pt x="14" y="84"/>
                      <a:pt x="26" y="50"/>
                      <a:pt x="48" y="33"/>
                    </a:cubicBezTo>
                    <a:cubicBezTo>
                      <a:pt x="70" y="14"/>
                      <a:pt x="99" y="11"/>
                      <a:pt x="122" y="18"/>
                    </a:cubicBezTo>
                    <a:cubicBezTo>
                      <a:pt x="167" y="34"/>
                      <a:pt x="175" y="72"/>
                      <a:pt x="174" y="70"/>
                    </a:cubicBezTo>
                    <a:cubicBezTo>
                      <a:pt x="179" y="95"/>
                      <a:pt x="181" y="84"/>
                      <a:pt x="181" y="68"/>
                    </a:cubicBezTo>
                    <a:cubicBezTo>
                      <a:pt x="181" y="66"/>
                      <a:pt x="172" y="25"/>
                      <a:pt x="122" y="7"/>
                    </a:cubicBezTo>
                    <a:cubicBezTo>
                      <a:pt x="98" y="0"/>
                      <a:pt x="65" y="3"/>
                      <a:pt x="40" y="23"/>
                    </a:cubicBezTo>
                    <a:cubicBezTo>
                      <a:pt x="15" y="43"/>
                      <a:pt x="0" y="78"/>
                      <a:pt x="9" y="113"/>
                    </a:cubicBezTo>
                    <a:cubicBezTo>
                      <a:pt x="17" y="149"/>
                      <a:pt x="56" y="164"/>
                      <a:pt x="60" y="189"/>
                    </a:cubicBezTo>
                    <a:cubicBezTo>
                      <a:pt x="61" y="192"/>
                      <a:pt x="61" y="196"/>
                      <a:pt x="62" y="199"/>
                    </a:cubicBezTo>
                    <a:cubicBezTo>
                      <a:pt x="62" y="202"/>
                      <a:pt x="62" y="202"/>
                      <a:pt x="63" y="206"/>
                    </a:cubicBezTo>
                    <a:cubicBezTo>
                      <a:pt x="64" y="210"/>
                      <a:pt x="73" y="212"/>
                      <a:pt x="72" y="212"/>
                    </a:cubicBezTo>
                    <a:cubicBezTo>
                      <a:pt x="73" y="212"/>
                      <a:pt x="73" y="212"/>
                      <a:pt x="73" y="212"/>
                    </a:cubicBezTo>
                    <a:cubicBezTo>
                      <a:pt x="76" y="212"/>
                      <a:pt x="76" y="212"/>
                      <a:pt x="76" y="212"/>
                    </a:cubicBezTo>
                    <a:cubicBezTo>
                      <a:pt x="83" y="212"/>
                      <a:pt x="91" y="212"/>
                      <a:pt x="98" y="212"/>
                    </a:cubicBezTo>
                    <a:cubicBezTo>
                      <a:pt x="105" y="212"/>
                      <a:pt x="112" y="212"/>
                      <a:pt x="118" y="212"/>
                    </a:cubicBezTo>
                    <a:cubicBezTo>
                      <a:pt x="128" y="212"/>
                      <a:pt x="128" y="212"/>
                      <a:pt x="128" y="212"/>
                    </a:cubicBezTo>
                    <a:cubicBezTo>
                      <a:pt x="129" y="211"/>
                      <a:pt x="128" y="213"/>
                      <a:pt x="134" y="210"/>
                    </a:cubicBezTo>
                    <a:cubicBezTo>
                      <a:pt x="139" y="204"/>
                      <a:pt x="137" y="203"/>
                      <a:pt x="137" y="203"/>
                    </a:cubicBezTo>
                    <a:cubicBezTo>
                      <a:pt x="138" y="201"/>
                      <a:pt x="138" y="201"/>
                      <a:pt x="138" y="201"/>
                    </a:cubicBezTo>
                    <a:cubicBezTo>
                      <a:pt x="138" y="199"/>
                      <a:pt x="138" y="197"/>
                      <a:pt x="138" y="195"/>
                    </a:cubicBezTo>
                    <a:cubicBezTo>
                      <a:pt x="140" y="172"/>
                      <a:pt x="156" y="160"/>
                      <a:pt x="169" y="146"/>
                    </a:cubicBezTo>
                    <a:cubicBezTo>
                      <a:pt x="181" y="131"/>
                      <a:pt x="185" y="117"/>
                      <a:pt x="186" y="111"/>
                    </a:cubicBezTo>
                    <a:cubicBezTo>
                      <a:pt x="190" y="86"/>
                      <a:pt x="184" y="82"/>
                      <a:pt x="182" y="86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31"/>
              <p:cNvSpPr>
                <a:spLocks/>
              </p:cNvSpPr>
              <p:nvPr/>
            </p:nvSpPr>
            <p:spPr bwMode="auto">
              <a:xfrm>
                <a:off x="6403976" y="3871913"/>
                <a:ext cx="265113" cy="104775"/>
              </a:xfrm>
              <a:custGeom>
                <a:avLst/>
                <a:gdLst/>
                <a:ahLst/>
                <a:cxnLst>
                  <a:cxn ang="0">
                    <a:pos x="59" y="15"/>
                  </a:cxn>
                  <a:cxn ang="0">
                    <a:pos x="59" y="15"/>
                  </a:cxn>
                  <a:cxn ang="0">
                    <a:pos x="50" y="16"/>
                  </a:cxn>
                  <a:cxn ang="0">
                    <a:pos x="12" y="16"/>
                  </a:cxn>
                  <a:cxn ang="0">
                    <a:pos x="38" y="13"/>
                  </a:cxn>
                  <a:cxn ang="0">
                    <a:pos x="56" y="12"/>
                  </a:cxn>
                  <a:cxn ang="0">
                    <a:pos x="56" y="8"/>
                  </a:cxn>
                  <a:cxn ang="0">
                    <a:pos x="37" y="6"/>
                  </a:cxn>
                  <a:cxn ang="0">
                    <a:pos x="20" y="6"/>
                  </a:cxn>
                  <a:cxn ang="0">
                    <a:pos x="8" y="7"/>
                  </a:cxn>
                  <a:cxn ang="0">
                    <a:pos x="6" y="24"/>
                  </a:cxn>
                  <a:cxn ang="0">
                    <a:pos x="48" y="26"/>
                  </a:cxn>
                  <a:cxn ang="0">
                    <a:pos x="64" y="24"/>
                  </a:cxn>
                  <a:cxn ang="0">
                    <a:pos x="68" y="11"/>
                  </a:cxn>
                  <a:cxn ang="0">
                    <a:pos x="59" y="15"/>
                  </a:cxn>
                </a:cxnLst>
                <a:rect l="0" t="0" r="r" b="b"/>
                <a:pathLst>
                  <a:path w="71" h="28">
                    <a:moveTo>
                      <a:pt x="59" y="15"/>
                    </a:moveTo>
                    <a:cubicBezTo>
                      <a:pt x="59" y="14"/>
                      <a:pt x="59" y="15"/>
                      <a:pt x="59" y="15"/>
                    </a:cubicBezTo>
                    <a:cubicBezTo>
                      <a:pt x="57" y="15"/>
                      <a:pt x="54" y="16"/>
                      <a:pt x="50" y="16"/>
                    </a:cubicBezTo>
                    <a:cubicBezTo>
                      <a:pt x="39" y="15"/>
                      <a:pt x="22" y="16"/>
                      <a:pt x="12" y="16"/>
                    </a:cubicBezTo>
                    <a:cubicBezTo>
                      <a:pt x="5" y="13"/>
                      <a:pt x="30" y="14"/>
                      <a:pt x="38" y="13"/>
                    </a:cubicBezTo>
                    <a:cubicBezTo>
                      <a:pt x="49" y="13"/>
                      <a:pt x="56" y="12"/>
                      <a:pt x="56" y="12"/>
                    </a:cubicBezTo>
                    <a:cubicBezTo>
                      <a:pt x="61" y="12"/>
                      <a:pt x="59" y="10"/>
                      <a:pt x="56" y="8"/>
                    </a:cubicBezTo>
                    <a:cubicBezTo>
                      <a:pt x="55" y="7"/>
                      <a:pt x="48" y="7"/>
                      <a:pt x="37" y="6"/>
                    </a:cubicBezTo>
                    <a:cubicBezTo>
                      <a:pt x="32" y="6"/>
                      <a:pt x="26" y="6"/>
                      <a:pt x="20" y="6"/>
                    </a:cubicBezTo>
                    <a:cubicBezTo>
                      <a:pt x="16" y="6"/>
                      <a:pt x="15" y="5"/>
                      <a:pt x="8" y="7"/>
                    </a:cubicBezTo>
                    <a:cubicBezTo>
                      <a:pt x="2" y="12"/>
                      <a:pt x="0" y="16"/>
                      <a:pt x="6" y="24"/>
                    </a:cubicBezTo>
                    <a:cubicBezTo>
                      <a:pt x="25" y="28"/>
                      <a:pt x="35" y="25"/>
                      <a:pt x="48" y="26"/>
                    </a:cubicBezTo>
                    <a:cubicBezTo>
                      <a:pt x="54" y="25"/>
                      <a:pt x="56" y="28"/>
                      <a:pt x="64" y="24"/>
                    </a:cubicBezTo>
                    <a:cubicBezTo>
                      <a:pt x="71" y="18"/>
                      <a:pt x="68" y="14"/>
                      <a:pt x="68" y="11"/>
                    </a:cubicBezTo>
                    <a:cubicBezTo>
                      <a:pt x="51" y="0"/>
                      <a:pt x="65" y="15"/>
                      <a:pt x="59" y="15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32"/>
              <p:cNvSpPr>
                <a:spLocks/>
              </p:cNvSpPr>
              <p:nvPr/>
            </p:nvSpPr>
            <p:spPr bwMode="auto">
              <a:xfrm>
                <a:off x="6388101" y="3781425"/>
                <a:ext cx="288925" cy="104775"/>
              </a:xfrm>
              <a:custGeom>
                <a:avLst/>
                <a:gdLst/>
                <a:ahLst/>
                <a:cxnLst>
                  <a:cxn ang="0">
                    <a:pos x="66" y="15"/>
                  </a:cxn>
                  <a:cxn ang="0">
                    <a:pos x="65" y="16"/>
                  </a:cxn>
                  <a:cxn ang="0">
                    <a:pos x="54" y="15"/>
                  </a:cxn>
                  <a:cxn ang="0">
                    <a:pos x="12" y="16"/>
                  </a:cxn>
                  <a:cxn ang="0">
                    <a:pos x="12" y="14"/>
                  </a:cxn>
                  <a:cxn ang="0">
                    <a:pos x="22" y="14"/>
                  </a:cxn>
                  <a:cxn ang="0">
                    <a:pos x="42" y="13"/>
                  </a:cxn>
                  <a:cxn ang="0">
                    <a:pos x="61" y="12"/>
                  </a:cxn>
                  <a:cxn ang="0">
                    <a:pos x="61" y="8"/>
                  </a:cxn>
                  <a:cxn ang="0">
                    <a:pos x="41" y="6"/>
                  </a:cxn>
                  <a:cxn ang="0">
                    <a:pos x="22" y="6"/>
                  </a:cxn>
                  <a:cxn ang="0">
                    <a:pos x="10" y="6"/>
                  </a:cxn>
                  <a:cxn ang="0">
                    <a:pos x="6" y="24"/>
                  </a:cxn>
                  <a:cxn ang="0">
                    <a:pos x="51" y="26"/>
                  </a:cxn>
                  <a:cxn ang="0">
                    <a:pos x="69" y="25"/>
                  </a:cxn>
                  <a:cxn ang="0">
                    <a:pos x="74" y="11"/>
                  </a:cxn>
                  <a:cxn ang="0">
                    <a:pos x="66" y="15"/>
                  </a:cxn>
                </a:cxnLst>
                <a:rect l="0" t="0" r="r" b="b"/>
                <a:pathLst>
                  <a:path w="77" h="28">
                    <a:moveTo>
                      <a:pt x="66" y="15"/>
                    </a:moveTo>
                    <a:cubicBezTo>
                      <a:pt x="65" y="15"/>
                      <a:pt x="65" y="15"/>
                      <a:pt x="65" y="16"/>
                    </a:cubicBezTo>
                    <a:cubicBezTo>
                      <a:pt x="64" y="15"/>
                      <a:pt x="59" y="16"/>
                      <a:pt x="54" y="15"/>
                    </a:cubicBezTo>
                    <a:cubicBezTo>
                      <a:pt x="42" y="15"/>
                      <a:pt x="24" y="16"/>
                      <a:pt x="12" y="16"/>
                    </a:cubicBezTo>
                    <a:cubicBezTo>
                      <a:pt x="10" y="19"/>
                      <a:pt x="12" y="13"/>
                      <a:pt x="12" y="14"/>
                    </a:cubicBezTo>
                    <a:cubicBezTo>
                      <a:pt x="13" y="14"/>
                      <a:pt x="19" y="14"/>
                      <a:pt x="22" y="14"/>
                    </a:cubicBezTo>
                    <a:cubicBezTo>
                      <a:pt x="29" y="14"/>
                      <a:pt x="36" y="13"/>
                      <a:pt x="42" y="13"/>
                    </a:cubicBezTo>
                    <a:cubicBezTo>
                      <a:pt x="53" y="13"/>
                      <a:pt x="61" y="12"/>
                      <a:pt x="61" y="12"/>
                    </a:cubicBezTo>
                    <a:cubicBezTo>
                      <a:pt x="67" y="12"/>
                      <a:pt x="65" y="10"/>
                      <a:pt x="61" y="8"/>
                    </a:cubicBezTo>
                    <a:cubicBezTo>
                      <a:pt x="60" y="7"/>
                      <a:pt x="52" y="7"/>
                      <a:pt x="41" y="6"/>
                    </a:cubicBezTo>
                    <a:cubicBezTo>
                      <a:pt x="35" y="6"/>
                      <a:pt x="29" y="6"/>
                      <a:pt x="22" y="6"/>
                    </a:cubicBezTo>
                    <a:cubicBezTo>
                      <a:pt x="18" y="6"/>
                      <a:pt x="16" y="5"/>
                      <a:pt x="10" y="6"/>
                    </a:cubicBezTo>
                    <a:cubicBezTo>
                      <a:pt x="3" y="9"/>
                      <a:pt x="0" y="17"/>
                      <a:pt x="6" y="24"/>
                    </a:cubicBezTo>
                    <a:cubicBezTo>
                      <a:pt x="27" y="28"/>
                      <a:pt x="38" y="25"/>
                      <a:pt x="51" y="26"/>
                    </a:cubicBezTo>
                    <a:cubicBezTo>
                      <a:pt x="58" y="26"/>
                      <a:pt x="61" y="27"/>
                      <a:pt x="69" y="25"/>
                    </a:cubicBezTo>
                    <a:cubicBezTo>
                      <a:pt x="77" y="20"/>
                      <a:pt x="75" y="14"/>
                      <a:pt x="74" y="11"/>
                    </a:cubicBezTo>
                    <a:cubicBezTo>
                      <a:pt x="56" y="0"/>
                      <a:pt x="71" y="15"/>
                      <a:pt x="66" y="15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33"/>
              <p:cNvSpPr>
                <a:spLocks noEditPoints="1"/>
              </p:cNvSpPr>
              <p:nvPr/>
            </p:nvSpPr>
            <p:spPr bwMode="auto">
              <a:xfrm>
                <a:off x="6451601" y="3965575"/>
                <a:ext cx="173038" cy="142875"/>
              </a:xfrm>
              <a:custGeom>
                <a:avLst/>
                <a:gdLst/>
                <a:ahLst/>
                <a:cxnLst>
                  <a:cxn ang="0">
                    <a:pos x="41" y="4"/>
                  </a:cxn>
                  <a:cxn ang="0">
                    <a:pos x="36" y="12"/>
                  </a:cxn>
                  <a:cxn ang="0">
                    <a:pos x="35" y="12"/>
                  </a:cxn>
                  <a:cxn ang="0">
                    <a:pos x="35" y="12"/>
                  </a:cxn>
                  <a:cxn ang="0">
                    <a:pos x="30" y="17"/>
                  </a:cxn>
                  <a:cxn ang="0">
                    <a:pos x="15" y="19"/>
                  </a:cxn>
                  <a:cxn ang="0">
                    <a:pos x="9" y="12"/>
                  </a:cxn>
                  <a:cxn ang="0">
                    <a:pos x="9" y="11"/>
                  </a:cxn>
                  <a:cxn ang="0">
                    <a:pos x="19" y="10"/>
                  </a:cxn>
                  <a:cxn ang="0">
                    <a:pos x="32" y="9"/>
                  </a:cxn>
                  <a:cxn ang="0">
                    <a:pos x="32" y="5"/>
                  </a:cxn>
                  <a:cxn ang="0">
                    <a:pos x="19" y="3"/>
                  </a:cxn>
                  <a:cxn ang="0">
                    <a:pos x="3" y="5"/>
                  </a:cxn>
                  <a:cxn ang="0">
                    <a:pos x="4" y="18"/>
                  </a:cxn>
                  <a:cxn ang="0">
                    <a:pos x="6" y="20"/>
                  </a:cxn>
                  <a:cxn ang="0">
                    <a:pos x="7" y="22"/>
                  </a:cxn>
                  <a:cxn ang="0">
                    <a:pos x="39" y="23"/>
                  </a:cxn>
                  <a:cxn ang="0">
                    <a:pos x="40" y="21"/>
                  </a:cxn>
                  <a:cxn ang="0">
                    <a:pos x="45" y="14"/>
                  </a:cxn>
                  <a:cxn ang="0">
                    <a:pos x="41" y="4"/>
                  </a:cxn>
                  <a:cxn ang="0">
                    <a:pos x="35" y="12"/>
                  </a:cxn>
                  <a:cxn ang="0">
                    <a:pos x="35" y="12"/>
                  </a:cxn>
                  <a:cxn ang="0">
                    <a:pos x="35" y="12"/>
                  </a:cxn>
                </a:cxnLst>
                <a:rect l="0" t="0" r="r" b="b"/>
                <a:pathLst>
                  <a:path w="46" h="38">
                    <a:moveTo>
                      <a:pt x="41" y="4"/>
                    </a:moveTo>
                    <a:cubicBezTo>
                      <a:pt x="29" y="1"/>
                      <a:pt x="37" y="9"/>
                      <a:pt x="36" y="12"/>
                    </a:cubicBezTo>
                    <a:cubicBezTo>
                      <a:pt x="36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4" y="12"/>
                      <a:pt x="31" y="13"/>
                      <a:pt x="30" y="17"/>
                    </a:cubicBezTo>
                    <a:cubicBezTo>
                      <a:pt x="29" y="23"/>
                      <a:pt x="19" y="25"/>
                      <a:pt x="15" y="19"/>
                    </a:cubicBezTo>
                    <a:cubicBezTo>
                      <a:pt x="16" y="19"/>
                      <a:pt x="11" y="12"/>
                      <a:pt x="9" y="12"/>
                    </a:cubicBezTo>
                    <a:cubicBezTo>
                      <a:pt x="9" y="12"/>
                      <a:pt x="9" y="11"/>
                      <a:pt x="9" y="11"/>
                    </a:cubicBezTo>
                    <a:cubicBezTo>
                      <a:pt x="8" y="10"/>
                      <a:pt x="17" y="10"/>
                      <a:pt x="19" y="10"/>
                    </a:cubicBezTo>
                    <a:cubicBezTo>
                      <a:pt x="27" y="9"/>
                      <a:pt x="32" y="9"/>
                      <a:pt x="32" y="9"/>
                    </a:cubicBezTo>
                    <a:cubicBezTo>
                      <a:pt x="36" y="9"/>
                      <a:pt x="34" y="7"/>
                      <a:pt x="32" y="5"/>
                    </a:cubicBezTo>
                    <a:cubicBezTo>
                      <a:pt x="31" y="4"/>
                      <a:pt x="26" y="3"/>
                      <a:pt x="19" y="3"/>
                    </a:cubicBezTo>
                    <a:cubicBezTo>
                      <a:pt x="14" y="4"/>
                      <a:pt x="14" y="0"/>
                      <a:pt x="3" y="5"/>
                    </a:cubicBezTo>
                    <a:cubicBezTo>
                      <a:pt x="0" y="10"/>
                      <a:pt x="0" y="14"/>
                      <a:pt x="4" y="18"/>
                    </a:cubicBezTo>
                    <a:cubicBezTo>
                      <a:pt x="5" y="20"/>
                      <a:pt x="6" y="20"/>
                      <a:pt x="6" y="20"/>
                    </a:cubicBezTo>
                    <a:cubicBezTo>
                      <a:pt x="6" y="20"/>
                      <a:pt x="6" y="21"/>
                      <a:pt x="7" y="22"/>
                    </a:cubicBezTo>
                    <a:cubicBezTo>
                      <a:pt x="13" y="38"/>
                      <a:pt x="34" y="34"/>
                      <a:pt x="39" y="23"/>
                    </a:cubicBezTo>
                    <a:cubicBezTo>
                      <a:pt x="40" y="20"/>
                      <a:pt x="39" y="22"/>
                      <a:pt x="40" y="21"/>
                    </a:cubicBezTo>
                    <a:cubicBezTo>
                      <a:pt x="41" y="20"/>
                      <a:pt x="44" y="18"/>
                      <a:pt x="45" y="14"/>
                    </a:cubicBezTo>
                    <a:cubicBezTo>
                      <a:pt x="46" y="9"/>
                      <a:pt x="42" y="5"/>
                      <a:pt x="41" y="4"/>
                    </a:cubicBezTo>
                    <a:close/>
                    <a:moveTo>
                      <a:pt x="35" y="12"/>
                    </a:move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34"/>
              <p:cNvSpPr>
                <a:spLocks/>
              </p:cNvSpPr>
              <p:nvPr/>
            </p:nvSpPr>
            <p:spPr bwMode="auto">
              <a:xfrm>
                <a:off x="5980113" y="3486150"/>
                <a:ext cx="165100" cy="100013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" y="18"/>
                  </a:cxn>
                  <a:cxn ang="0">
                    <a:pos x="3" y="25"/>
                  </a:cxn>
                  <a:cxn ang="0">
                    <a:pos x="44" y="14"/>
                  </a:cxn>
                  <a:cxn ang="0">
                    <a:pos x="39" y="1"/>
                  </a:cxn>
                </a:cxnLst>
                <a:rect l="0" t="0" r="r" b="b"/>
                <a:pathLst>
                  <a:path w="44" h="27">
                    <a:moveTo>
                      <a:pt x="39" y="1"/>
                    </a:moveTo>
                    <a:cubicBezTo>
                      <a:pt x="36" y="0"/>
                      <a:pt x="0" y="17"/>
                      <a:pt x="3" y="18"/>
                    </a:cubicBezTo>
                    <a:cubicBezTo>
                      <a:pt x="2" y="22"/>
                      <a:pt x="0" y="25"/>
                      <a:pt x="3" y="25"/>
                    </a:cubicBezTo>
                    <a:cubicBezTo>
                      <a:pt x="5" y="27"/>
                      <a:pt x="44" y="18"/>
                      <a:pt x="44" y="14"/>
                    </a:cubicBezTo>
                    <a:cubicBezTo>
                      <a:pt x="44" y="9"/>
                      <a:pt x="43" y="0"/>
                      <a:pt x="39" y="1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35"/>
              <p:cNvSpPr>
                <a:spLocks/>
              </p:cNvSpPr>
              <p:nvPr/>
            </p:nvSpPr>
            <p:spPr bwMode="auto">
              <a:xfrm>
                <a:off x="5935663" y="3276600"/>
                <a:ext cx="171450" cy="77788"/>
              </a:xfrm>
              <a:custGeom>
                <a:avLst/>
                <a:gdLst/>
                <a:ahLst/>
                <a:cxnLst>
                  <a:cxn ang="0">
                    <a:pos x="44" y="15"/>
                  </a:cxn>
                  <a:cxn ang="0">
                    <a:pos x="43" y="1"/>
                  </a:cxn>
                  <a:cxn ang="0">
                    <a:pos x="3" y="3"/>
                  </a:cxn>
                  <a:cxn ang="0">
                    <a:pos x="2" y="9"/>
                  </a:cxn>
                  <a:cxn ang="0">
                    <a:pos x="44" y="15"/>
                  </a:cxn>
                </a:cxnLst>
                <a:rect l="0" t="0" r="r" b="b"/>
                <a:pathLst>
                  <a:path w="46" h="21">
                    <a:moveTo>
                      <a:pt x="44" y="15"/>
                    </a:moveTo>
                    <a:cubicBezTo>
                      <a:pt x="45" y="11"/>
                      <a:pt x="46" y="2"/>
                      <a:pt x="43" y="1"/>
                    </a:cubicBezTo>
                    <a:cubicBezTo>
                      <a:pt x="41" y="1"/>
                      <a:pt x="4" y="0"/>
                      <a:pt x="3" y="3"/>
                    </a:cubicBezTo>
                    <a:cubicBezTo>
                      <a:pt x="1" y="6"/>
                      <a:pt x="0" y="9"/>
                      <a:pt x="2" y="9"/>
                    </a:cubicBezTo>
                    <a:cubicBezTo>
                      <a:pt x="2" y="11"/>
                      <a:pt x="41" y="21"/>
                      <a:pt x="44" y="15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6"/>
              <p:cNvSpPr>
                <a:spLocks/>
              </p:cNvSpPr>
              <p:nvPr/>
            </p:nvSpPr>
            <p:spPr bwMode="auto">
              <a:xfrm>
                <a:off x="6005513" y="3006725"/>
                <a:ext cx="169863" cy="138113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2" y="8"/>
                  </a:cxn>
                  <a:cxn ang="0">
                    <a:pos x="36" y="33"/>
                  </a:cxn>
                  <a:cxn ang="0">
                    <a:pos x="43" y="21"/>
                  </a:cxn>
                  <a:cxn ang="0">
                    <a:pos x="6" y="2"/>
                  </a:cxn>
                </a:cxnLst>
                <a:rect l="0" t="0" r="r" b="b"/>
                <a:pathLst>
                  <a:path w="45" h="37">
                    <a:moveTo>
                      <a:pt x="6" y="2"/>
                    </a:moveTo>
                    <a:cubicBezTo>
                      <a:pt x="3" y="5"/>
                      <a:pt x="0" y="7"/>
                      <a:pt x="2" y="8"/>
                    </a:cubicBezTo>
                    <a:cubicBezTo>
                      <a:pt x="1" y="8"/>
                      <a:pt x="32" y="37"/>
                      <a:pt x="36" y="33"/>
                    </a:cubicBezTo>
                    <a:cubicBezTo>
                      <a:pt x="39" y="30"/>
                      <a:pt x="45" y="23"/>
                      <a:pt x="43" y="21"/>
                    </a:cubicBezTo>
                    <a:cubicBezTo>
                      <a:pt x="40" y="18"/>
                      <a:pt x="9" y="0"/>
                      <a:pt x="6" y="2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37"/>
              <p:cNvSpPr>
                <a:spLocks/>
              </p:cNvSpPr>
              <p:nvPr/>
            </p:nvSpPr>
            <p:spPr bwMode="auto">
              <a:xfrm>
                <a:off x="6219826" y="2830513"/>
                <a:ext cx="120650" cy="163513"/>
              </a:xfrm>
              <a:custGeom>
                <a:avLst/>
                <a:gdLst/>
                <a:ahLst/>
                <a:cxnLst>
                  <a:cxn ang="0">
                    <a:pos x="19" y="44"/>
                  </a:cxn>
                  <a:cxn ang="0">
                    <a:pos x="31" y="37"/>
                  </a:cxn>
                  <a:cxn ang="0">
                    <a:pos x="7" y="1"/>
                  </a:cxn>
                  <a:cxn ang="0">
                    <a:pos x="1" y="5"/>
                  </a:cxn>
                  <a:cxn ang="0">
                    <a:pos x="19" y="44"/>
                  </a:cxn>
                </a:cxnLst>
                <a:rect l="0" t="0" r="r" b="b"/>
                <a:pathLst>
                  <a:path w="32" h="44">
                    <a:moveTo>
                      <a:pt x="19" y="44"/>
                    </a:moveTo>
                    <a:cubicBezTo>
                      <a:pt x="23" y="43"/>
                      <a:pt x="32" y="41"/>
                      <a:pt x="31" y="37"/>
                    </a:cubicBezTo>
                    <a:cubicBezTo>
                      <a:pt x="31" y="34"/>
                      <a:pt x="12" y="0"/>
                      <a:pt x="7" y="1"/>
                    </a:cubicBezTo>
                    <a:cubicBezTo>
                      <a:pt x="3" y="2"/>
                      <a:pt x="0" y="3"/>
                      <a:pt x="1" y="5"/>
                    </a:cubicBezTo>
                    <a:cubicBezTo>
                      <a:pt x="2" y="4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8"/>
              <p:cNvSpPr>
                <a:spLocks/>
              </p:cNvSpPr>
              <p:nvPr/>
            </p:nvSpPr>
            <p:spPr bwMode="auto">
              <a:xfrm>
                <a:off x="6478588" y="2751138"/>
                <a:ext cx="79375" cy="195263"/>
              </a:xfrm>
              <a:custGeom>
                <a:avLst/>
                <a:gdLst/>
                <a:ahLst/>
                <a:cxnLst>
                  <a:cxn ang="0">
                    <a:pos x="8" y="51"/>
                  </a:cxn>
                  <a:cxn ang="0">
                    <a:pos x="21" y="47"/>
                  </a:cxn>
                  <a:cxn ang="0">
                    <a:pos x="17" y="2"/>
                  </a:cxn>
                  <a:cxn ang="0">
                    <a:pos x="10" y="2"/>
                  </a:cxn>
                  <a:cxn ang="0">
                    <a:pos x="8" y="51"/>
                  </a:cxn>
                </a:cxnLst>
                <a:rect l="0" t="0" r="r" b="b"/>
                <a:pathLst>
                  <a:path w="21" h="52">
                    <a:moveTo>
                      <a:pt x="8" y="51"/>
                    </a:moveTo>
                    <a:cubicBezTo>
                      <a:pt x="13" y="52"/>
                      <a:pt x="21" y="51"/>
                      <a:pt x="21" y="47"/>
                    </a:cubicBezTo>
                    <a:cubicBezTo>
                      <a:pt x="20" y="46"/>
                      <a:pt x="20" y="4"/>
                      <a:pt x="17" y="2"/>
                    </a:cubicBezTo>
                    <a:cubicBezTo>
                      <a:pt x="13" y="1"/>
                      <a:pt x="10" y="0"/>
                      <a:pt x="10" y="2"/>
                    </a:cubicBezTo>
                    <a:cubicBezTo>
                      <a:pt x="9" y="1"/>
                      <a:pt x="0" y="48"/>
                      <a:pt x="8" y="51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9"/>
              <p:cNvSpPr>
                <a:spLocks/>
              </p:cNvSpPr>
              <p:nvPr/>
            </p:nvSpPr>
            <p:spPr bwMode="auto">
              <a:xfrm>
                <a:off x="6718301" y="2871788"/>
                <a:ext cx="153988" cy="152400"/>
              </a:xfrm>
              <a:custGeom>
                <a:avLst/>
                <a:gdLst/>
                <a:ahLst/>
                <a:cxnLst>
                  <a:cxn ang="0">
                    <a:pos x="10" y="40"/>
                  </a:cxn>
                  <a:cxn ang="0">
                    <a:pos x="38" y="3"/>
                  </a:cxn>
                  <a:cxn ang="0">
                    <a:pos x="32" y="1"/>
                  </a:cxn>
                  <a:cxn ang="0">
                    <a:pos x="2" y="28"/>
                  </a:cxn>
                  <a:cxn ang="0">
                    <a:pos x="10" y="40"/>
                  </a:cxn>
                </a:cxnLst>
                <a:rect l="0" t="0" r="r" b="b"/>
                <a:pathLst>
                  <a:path w="41" h="41">
                    <a:moveTo>
                      <a:pt x="10" y="40"/>
                    </a:moveTo>
                    <a:cubicBezTo>
                      <a:pt x="17" y="38"/>
                      <a:pt x="41" y="10"/>
                      <a:pt x="38" y="3"/>
                    </a:cubicBezTo>
                    <a:cubicBezTo>
                      <a:pt x="35" y="0"/>
                      <a:pt x="32" y="0"/>
                      <a:pt x="32" y="1"/>
                    </a:cubicBezTo>
                    <a:cubicBezTo>
                      <a:pt x="34" y="0"/>
                      <a:pt x="0" y="27"/>
                      <a:pt x="2" y="28"/>
                    </a:cubicBezTo>
                    <a:cubicBezTo>
                      <a:pt x="4" y="33"/>
                      <a:pt x="6" y="41"/>
                      <a:pt x="10" y="40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40"/>
              <p:cNvSpPr>
                <a:spLocks/>
              </p:cNvSpPr>
              <p:nvPr/>
            </p:nvSpPr>
            <p:spPr bwMode="auto">
              <a:xfrm>
                <a:off x="6853238" y="3062288"/>
                <a:ext cx="173038" cy="112713"/>
              </a:xfrm>
              <a:custGeom>
                <a:avLst/>
                <a:gdLst/>
                <a:ahLst/>
                <a:cxnLst>
                  <a:cxn ang="0">
                    <a:pos x="0" y="18"/>
                  </a:cxn>
                  <a:cxn ang="0">
                    <a:pos x="8" y="30"/>
                  </a:cxn>
                  <a:cxn ang="0">
                    <a:pos x="29" y="20"/>
                  </a:cxn>
                  <a:cxn ang="0">
                    <a:pos x="46" y="7"/>
                  </a:cxn>
                  <a:cxn ang="0">
                    <a:pos x="44" y="1"/>
                  </a:cxn>
                  <a:cxn ang="0">
                    <a:pos x="22" y="8"/>
                  </a:cxn>
                  <a:cxn ang="0">
                    <a:pos x="0" y="18"/>
                  </a:cxn>
                </a:cxnLst>
                <a:rect l="0" t="0" r="r" b="b"/>
                <a:pathLst>
                  <a:path w="46" h="30">
                    <a:moveTo>
                      <a:pt x="0" y="18"/>
                    </a:moveTo>
                    <a:cubicBezTo>
                      <a:pt x="1" y="23"/>
                      <a:pt x="5" y="30"/>
                      <a:pt x="8" y="30"/>
                    </a:cubicBezTo>
                    <a:cubicBezTo>
                      <a:pt x="9" y="29"/>
                      <a:pt x="18" y="26"/>
                      <a:pt x="29" y="20"/>
                    </a:cubicBezTo>
                    <a:cubicBezTo>
                      <a:pt x="38" y="14"/>
                      <a:pt x="46" y="9"/>
                      <a:pt x="46" y="7"/>
                    </a:cubicBezTo>
                    <a:cubicBezTo>
                      <a:pt x="46" y="3"/>
                      <a:pt x="46" y="0"/>
                      <a:pt x="44" y="1"/>
                    </a:cubicBezTo>
                    <a:cubicBezTo>
                      <a:pt x="44" y="1"/>
                      <a:pt x="32" y="4"/>
                      <a:pt x="22" y="8"/>
                    </a:cubicBezTo>
                    <a:cubicBezTo>
                      <a:pt x="13" y="10"/>
                      <a:pt x="0" y="15"/>
                      <a:pt x="0" y="18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41"/>
              <p:cNvSpPr>
                <a:spLocks/>
              </p:cNvSpPr>
              <p:nvPr/>
            </p:nvSpPr>
            <p:spPr bwMode="auto">
              <a:xfrm>
                <a:off x="6905626" y="3271838"/>
                <a:ext cx="206375" cy="85725"/>
              </a:xfrm>
              <a:custGeom>
                <a:avLst/>
                <a:gdLst/>
                <a:ahLst/>
                <a:cxnLst>
                  <a:cxn ang="0">
                    <a:pos x="53" y="11"/>
                  </a:cxn>
                  <a:cxn ang="0">
                    <a:pos x="0" y="10"/>
                  </a:cxn>
                  <a:cxn ang="0">
                    <a:pos x="6" y="23"/>
                  </a:cxn>
                  <a:cxn ang="0">
                    <a:pos x="52" y="18"/>
                  </a:cxn>
                  <a:cxn ang="0">
                    <a:pos x="53" y="11"/>
                  </a:cxn>
                </a:cxnLst>
                <a:rect l="0" t="0" r="r" b="b"/>
                <a:pathLst>
                  <a:path w="55" h="23">
                    <a:moveTo>
                      <a:pt x="53" y="11"/>
                    </a:moveTo>
                    <a:cubicBezTo>
                      <a:pt x="53" y="12"/>
                      <a:pt x="5" y="0"/>
                      <a:pt x="0" y="10"/>
                    </a:cubicBezTo>
                    <a:cubicBezTo>
                      <a:pt x="0" y="15"/>
                      <a:pt x="2" y="22"/>
                      <a:pt x="6" y="23"/>
                    </a:cubicBezTo>
                    <a:cubicBezTo>
                      <a:pt x="5" y="21"/>
                      <a:pt x="51" y="22"/>
                      <a:pt x="52" y="18"/>
                    </a:cubicBezTo>
                    <a:cubicBezTo>
                      <a:pt x="54" y="14"/>
                      <a:pt x="55" y="11"/>
                      <a:pt x="53" y="11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42"/>
              <p:cNvSpPr>
                <a:spLocks noEditPoints="1"/>
              </p:cNvSpPr>
              <p:nvPr/>
            </p:nvSpPr>
            <p:spPr bwMode="auto">
              <a:xfrm>
                <a:off x="6861176" y="3478213"/>
                <a:ext cx="190500" cy="104775"/>
              </a:xfrm>
              <a:custGeom>
                <a:avLst/>
                <a:gdLst/>
                <a:ahLst/>
                <a:cxnLst>
                  <a:cxn ang="0">
                    <a:pos x="50" y="21"/>
                  </a:cxn>
                  <a:cxn ang="0">
                    <a:pos x="10" y="3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9" y="3"/>
                  </a:cxn>
                  <a:cxn ang="0">
                    <a:pos x="8" y="3"/>
                  </a:cxn>
                  <a:cxn ang="0">
                    <a:pos x="8" y="2"/>
                  </a:cxn>
                  <a:cxn ang="0">
                    <a:pos x="7" y="2"/>
                  </a:cxn>
                  <a:cxn ang="0">
                    <a:pos x="0" y="8"/>
                  </a:cxn>
                  <a:cxn ang="0">
                    <a:pos x="3" y="14"/>
                  </a:cxn>
                  <a:cxn ang="0">
                    <a:pos x="5" y="16"/>
                  </a:cxn>
                  <a:cxn ang="0">
                    <a:pos x="47" y="27"/>
                  </a:cxn>
                  <a:cxn ang="0">
                    <a:pos x="50" y="21"/>
                  </a:cxn>
                  <a:cxn ang="0">
                    <a:pos x="6" y="11"/>
                  </a:cxn>
                  <a:cxn ang="0">
                    <a:pos x="6" y="10"/>
                  </a:cxn>
                  <a:cxn ang="0">
                    <a:pos x="7" y="9"/>
                  </a:cxn>
                  <a:cxn ang="0">
                    <a:pos x="8" y="7"/>
                  </a:cxn>
                  <a:cxn ang="0">
                    <a:pos x="8" y="6"/>
                  </a:cxn>
                  <a:cxn ang="0">
                    <a:pos x="9" y="7"/>
                  </a:cxn>
                  <a:cxn ang="0">
                    <a:pos x="6" y="11"/>
                  </a:cxn>
                </a:cxnLst>
                <a:rect l="0" t="0" r="r" b="b"/>
                <a:pathLst>
                  <a:path w="51" h="28">
                    <a:moveTo>
                      <a:pt x="50" y="21"/>
                    </a:moveTo>
                    <a:cubicBezTo>
                      <a:pt x="51" y="19"/>
                      <a:pt x="12" y="0"/>
                      <a:pt x="10" y="3"/>
                    </a:cubicBezTo>
                    <a:cubicBezTo>
                      <a:pt x="10" y="3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2"/>
                      <a:pt x="9" y="2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3"/>
                      <a:pt x="3" y="0"/>
                      <a:pt x="0" y="8"/>
                    </a:cubicBezTo>
                    <a:cubicBezTo>
                      <a:pt x="2" y="17"/>
                      <a:pt x="3" y="13"/>
                      <a:pt x="3" y="14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8" y="20"/>
                      <a:pt x="46" y="28"/>
                      <a:pt x="47" y="27"/>
                    </a:cubicBezTo>
                    <a:cubicBezTo>
                      <a:pt x="50" y="24"/>
                      <a:pt x="51" y="22"/>
                      <a:pt x="50" y="21"/>
                    </a:cubicBezTo>
                    <a:close/>
                    <a:moveTo>
                      <a:pt x="6" y="11"/>
                    </a:moveTo>
                    <a:cubicBezTo>
                      <a:pt x="6" y="10"/>
                      <a:pt x="6" y="10"/>
                      <a:pt x="6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6"/>
                      <a:pt x="8" y="6"/>
                    </a:cubicBezTo>
                    <a:cubicBezTo>
                      <a:pt x="9" y="6"/>
                      <a:pt x="9" y="7"/>
                      <a:pt x="9" y="7"/>
                    </a:cubicBezTo>
                    <a:cubicBezTo>
                      <a:pt x="4" y="16"/>
                      <a:pt x="7" y="9"/>
                      <a:pt x="6" y="11"/>
                    </a:cubicBezTo>
                    <a:close/>
                  </a:path>
                </a:pathLst>
              </a:custGeom>
              <a:grpFill/>
              <a:ln w="9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0" name="Group 39"/>
          <p:cNvGrpSpPr/>
          <p:nvPr/>
        </p:nvGrpSpPr>
        <p:grpSpPr>
          <a:xfrm>
            <a:off x="5048607" y="4651247"/>
            <a:ext cx="1037423" cy="1338999"/>
            <a:chOff x="3989747" y="4434587"/>
            <a:chExt cx="1037423" cy="1338999"/>
          </a:xfrm>
          <a:solidFill>
            <a:schemeClr val="tx1"/>
          </a:solidFill>
        </p:grpSpPr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4589281" y="4475601"/>
              <a:ext cx="271419" cy="267800"/>
            </a:xfrm>
            <a:custGeom>
              <a:avLst/>
              <a:gdLst>
                <a:gd name="T0" fmla="*/ 104 w 152"/>
                <a:gd name="T1" fmla="*/ 144 h 150"/>
                <a:gd name="T2" fmla="*/ 87 w 152"/>
                <a:gd name="T3" fmla="*/ 149 h 150"/>
                <a:gd name="T4" fmla="*/ 78 w 152"/>
                <a:gd name="T5" fmla="*/ 142 h 150"/>
                <a:gd name="T6" fmla="*/ 84 w 152"/>
                <a:gd name="T7" fmla="*/ 117 h 150"/>
                <a:gd name="T8" fmla="*/ 89 w 152"/>
                <a:gd name="T9" fmla="*/ 107 h 150"/>
                <a:gd name="T10" fmla="*/ 48 w 152"/>
                <a:gd name="T11" fmla="*/ 126 h 150"/>
                <a:gd name="T12" fmla="*/ 39 w 152"/>
                <a:gd name="T13" fmla="*/ 119 h 150"/>
                <a:gd name="T14" fmla="*/ 48 w 152"/>
                <a:gd name="T15" fmla="*/ 91 h 150"/>
                <a:gd name="T16" fmla="*/ 56 w 152"/>
                <a:gd name="T17" fmla="*/ 80 h 150"/>
                <a:gd name="T18" fmla="*/ 14 w 152"/>
                <a:gd name="T19" fmla="*/ 99 h 150"/>
                <a:gd name="T20" fmla="*/ 5 w 152"/>
                <a:gd name="T21" fmla="*/ 92 h 150"/>
                <a:gd name="T22" fmla="*/ 12 w 152"/>
                <a:gd name="T23" fmla="*/ 65 h 150"/>
                <a:gd name="T24" fmla="*/ 25 w 152"/>
                <a:gd name="T25" fmla="*/ 45 h 150"/>
                <a:gd name="T26" fmla="*/ 19 w 152"/>
                <a:gd name="T27" fmla="*/ 40 h 150"/>
                <a:gd name="T28" fmla="*/ 24 w 152"/>
                <a:gd name="T29" fmla="*/ 20 h 150"/>
                <a:gd name="T30" fmla="*/ 28 w 152"/>
                <a:gd name="T31" fmla="*/ 18 h 150"/>
                <a:gd name="T32" fmla="*/ 38 w 152"/>
                <a:gd name="T33" fmla="*/ 12 h 150"/>
                <a:gd name="T34" fmla="*/ 63 w 152"/>
                <a:gd name="T35" fmla="*/ 2 h 150"/>
                <a:gd name="T36" fmla="*/ 73 w 152"/>
                <a:gd name="T37" fmla="*/ 9 h 150"/>
                <a:gd name="T38" fmla="*/ 66 w 152"/>
                <a:gd name="T39" fmla="*/ 34 h 150"/>
                <a:gd name="T40" fmla="*/ 61 w 152"/>
                <a:gd name="T41" fmla="*/ 43 h 150"/>
                <a:gd name="T42" fmla="*/ 110 w 152"/>
                <a:gd name="T43" fmla="*/ 19 h 150"/>
                <a:gd name="T44" fmla="*/ 119 w 152"/>
                <a:gd name="T45" fmla="*/ 26 h 150"/>
                <a:gd name="T46" fmla="*/ 110 w 152"/>
                <a:gd name="T47" fmla="*/ 55 h 150"/>
                <a:gd name="T48" fmla="*/ 103 w 152"/>
                <a:gd name="T49" fmla="*/ 64 h 150"/>
                <a:gd name="T50" fmla="*/ 133 w 152"/>
                <a:gd name="T51" fmla="*/ 53 h 150"/>
                <a:gd name="T52" fmla="*/ 142 w 152"/>
                <a:gd name="T53" fmla="*/ 60 h 150"/>
                <a:gd name="T54" fmla="*/ 136 w 152"/>
                <a:gd name="T55" fmla="*/ 86 h 150"/>
                <a:gd name="T56" fmla="*/ 131 w 152"/>
                <a:gd name="T57" fmla="*/ 95 h 150"/>
                <a:gd name="T58" fmla="*/ 139 w 152"/>
                <a:gd name="T59" fmla="*/ 94 h 150"/>
                <a:gd name="T60" fmla="*/ 148 w 152"/>
                <a:gd name="T61" fmla="*/ 101 h 150"/>
                <a:gd name="T62" fmla="*/ 143 w 152"/>
                <a:gd name="T63" fmla="*/ 121 h 150"/>
                <a:gd name="T64" fmla="*/ 139 w 152"/>
                <a:gd name="T65" fmla="*/ 123 h 150"/>
                <a:gd name="T66" fmla="*/ 121 w 152"/>
                <a:gd name="T67" fmla="*/ 134 h 150"/>
                <a:gd name="T68" fmla="*/ 104 w 152"/>
                <a:gd name="T69" fmla="*/ 14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2" h="150">
                  <a:moveTo>
                    <a:pt x="104" y="144"/>
                  </a:moveTo>
                  <a:cubicBezTo>
                    <a:pt x="95" y="149"/>
                    <a:pt x="92" y="150"/>
                    <a:pt x="87" y="149"/>
                  </a:cubicBezTo>
                  <a:cubicBezTo>
                    <a:pt x="83" y="148"/>
                    <a:pt x="80" y="145"/>
                    <a:pt x="78" y="142"/>
                  </a:cubicBezTo>
                  <a:cubicBezTo>
                    <a:pt x="74" y="134"/>
                    <a:pt x="77" y="128"/>
                    <a:pt x="84" y="117"/>
                  </a:cubicBezTo>
                  <a:cubicBezTo>
                    <a:pt x="85" y="114"/>
                    <a:pt x="87" y="111"/>
                    <a:pt x="89" y="107"/>
                  </a:cubicBezTo>
                  <a:cubicBezTo>
                    <a:pt x="59" y="126"/>
                    <a:pt x="55" y="128"/>
                    <a:pt x="48" y="126"/>
                  </a:cubicBezTo>
                  <a:cubicBezTo>
                    <a:pt x="45" y="125"/>
                    <a:pt x="41" y="122"/>
                    <a:pt x="39" y="119"/>
                  </a:cubicBezTo>
                  <a:cubicBezTo>
                    <a:pt x="34" y="110"/>
                    <a:pt x="38" y="105"/>
                    <a:pt x="48" y="91"/>
                  </a:cubicBezTo>
                  <a:cubicBezTo>
                    <a:pt x="50" y="88"/>
                    <a:pt x="53" y="84"/>
                    <a:pt x="56" y="80"/>
                  </a:cubicBezTo>
                  <a:cubicBezTo>
                    <a:pt x="22" y="100"/>
                    <a:pt x="21" y="101"/>
                    <a:pt x="14" y="99"/>
                  </a:cubicBezTo>
                  <a:cubicBezTo>
                    <a:pt x="10" y="98"/>
                    <a:pt x="7" y="95"/>
                    <a:pt x="5" y="92"/>
                  </a:cubicBezTo>
                  <a:cubicBezTo>
                    <a:pt x="0" y="84"/>
                    <a:pt x="4" y="78"/>
                    <a:pt x="12" y="65"/>
                  </a:cubicBezTo>
                  <a:cubicBezTo>
                    <a:pt x="16" y="59"/>
                    <a:pt x="20" y="52"/>
                    <a:pt x="25" y="45"/>
                  </a:cubicBezTo>
                  <a:cubicBezTo>
                    <a:pt x="22" y="44"/>
                    <a:pt x="20" y="42"/>
                    <a:pt x="19" y="40"/>
                  </a:cubicBezTo>
                  <a:cubicBezTo>
                    <a:pt x="15" y="33"/>
                    <a:pt x="17" y="24"/>
                    <a:pt x="24" y="20"/>
                  </a:cubicBezTo>
                  <a:cubicBezTo>
                    <a:pt x="25" y="19"/>
                    <a:pt x="27" y="19"/>
                    <a:pt x="28" y="18"/>
                  </a:cubicBezTo>
                  <a:cubicBezTo>
                    <a:pt x="30" y="17"/>
                    <a:pt x="34" y="14"/>
                    <a:pt x="38" y="12"/>
                  </a:cubicBezTo>
                  <a:cubicBezTo>
                    <a:pt x="52" y="3"/>
                    <a:pt x="56" y="0"/>
                    <a:pt x="63" y="2"/>
                  </a:cubicBezTo>
                  <a:cubicBezTo>
                    <a:pt x="67" y="3"/>
                    <a:pt x="71" y="5"/>
                    <a:pt x="73" y="9"/>
                  </a:cubicBezTo>
                  <a:cubicBezTo>
                    <a:pt x="77" y="17"/>
                    <a:pt x="74" y="23"/>
                    <a:pt x="66" y="34"/>
                  </a:cubicBezTo>
                  <a:cubicBezTo>
                    <a:pt x="65" y="37"/>
                    <a:pt x="63" y="40"/>
                    <a:pt x="61" y="43"/>
                  </a:cubicBezTo>
                  <a:cubicBezTo>
                    <a:pt x="102" y="18"/>
                    <a:pt x="103" y="17"/>
                    <a:pt x="110" y="19"/>
                  </a:cubicBezTo>
                  <a:cubicBezTo>
                    <a:pt x="114" y="20"/>
                    <a:pt x="117" y="23"/>
                    <a:pt x="119" y="26"/>
                  </a:cubicBezTo>
                  <a:cubicBezTo>
                    <a:pt x="124" y="35"/>
                    <a:pt x="120" y="41"/>
                    <a:pt x="110" y="55"/>
                  </a:cubicBezTo>
                  <a:cubicBezTo>
                    <a:pt x="108" y="58"/>
                    <a:pt x="106" y="61"/>
                    <a:pt x="103" y="64"/>
                  </a:cubicBezTo>
                  <a:cubicBezTo>
                    <a:pt x="124" y="51"/>
                    <a:pt x="127" y="51"/>
                    <a:pt x="133" y="53"/>
                  </a:cubicBezTo>
                  <a:cubicBezTo>
                    <a:pt x="137" y="54"/>
                    <a:pt x="140" y="56"/>
                    <a:pt x="142" y="60"/>
                  </a:cubicBezTo>
                  <a:cubicBezTo>
                    <a:pt x="147" y="68"/>
                    <a:pt x="143" y="74"/>
                    <a:pt x="136" y="86"/>
                  </a:cubicBezTo>
                  <a:cubicBezTo>
                    <a:pt x="134" y="89"/>
                    <a:pt x="133" y="92"/>
                    <a:pt x="131" y="95"/>
                  </a:cubicBezTo>
                  <a:cubicBezTo>
                    <a:pt x="134" y="94"/>
                    <a:pt x="136" y="94"/>
                    <a:pt x="139" y="94"/>
                  </a:cubicBezTo>
                  <a:cubicBezTo>
                    <a:pt x="143" y="95"/>
                    <a:pt x="146" y="98"/>
                    <a:pt x="148" y="101"/>
                  </a:cubicBezTo>
                  <a:cubicBezTo>
                    <a:pt x="152" y="108"/>
                    <a:pt x="150" y="117"/>
                    <a:pt x="143" y="121"/>
                  </a:cubicBezTo>
                  <a:cubicBezTo>
                    <a:pt x="142" y="122"/>
                    <a:pt x="141" y="122"/>
                    <a:pt x="139" y="123"/>
                  </a:cubicBezTo>
                  <a:cubicBezTo>
                    <a:pt x="136" y="125"/>
                    <a:pt x="127" y="130"/>
                    <a:pt x="121" y="134"/>
                  </a:cubicBezTo>
                  <a:cubicBezTo>
                    <a:pt x="113" y="139"/>
                    <a:pt x="108" y="142"/>
                    <a:pt x="104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6"/>
            <p:cNvSpPr>
              <a:spLocks noEditPoints="1"/>
            </p:cNvSpPr>
            <p:nvPr/>
          </p:nvSpPr>
          <p:spPr bwMode="auto">
            <a:xfrm>
              <a:off x="4326306" y="4434587"/>
              <a:ext cx="700864" cy="1338999"/>
            </a:xfrm>
            <a:custGeom>
              <a:avLst/>
              <a:gdLst>
                <a:gd name="T0" fmla="*/ 140 w 394"/>
                <a:gd name="T1" fmla="*/ 78 h 752"/>
                <a:gd name="T2" fmla="*/ 163 w 394"/>
                <a:gd name="T3" fmla="*/ 68 h 752"/>
                <a:gd name="T4" fmla="*/ 265 w 394"/>
                <a:gd name="T5" fmla="*/ 135 h 752"/>
                <a:gd name="T6" fmla="*/ 196 w 394"/>
                <a:gd name="T7" fmla="*/ 45 h 752"/>
                <a:gd name="T8" fmla="*/ 269 w 394"/>
                <a:gd name="T9" fmla="*/ 25 h 752"/>
                <a:gd name="T10" fmla="*/ 279 w 394"/>
                <a:gd name="T11" fmla="*/ 159 h 752"/>
                <a:gd name="T12" fmla="*/ 233 w 394"/>
                <a:gd name="T13" fmla="*/ 211 h 752"/>
                <a:gd name="T14" fmla="*/ 210 w 394"/>
                <a:gd name="T15" fmla="*/ 394 h 752"/>
                <a:gd name="T16" fmla="*/ 233 w 394"/>
                <a:gd name="T17" fmla="*/ 211 h 752"/>
                <a:gd name="T18" fmla="*/ 360 w 394"/>
                <a:gd name="T19" fmla="*/ 345 h 752"/>
                <a:gd name="T20" fmla="*/ 275 w 394"/>
                <a:gd name="T21" fmla="*/ 219 h 752"/>
                <a:gd name="T22" fmla="*/ 301 w 394"/>
                <a:gd name="T23" fmla="*/ 273 h 752"/>
                <a:gd name="T24" fmla="*/ 360 w 394"/>
                <a:gd name="T25" fmla="*/ 444 h 752"/>
                <a:gd name="T26" fmla="*/ 383 w 394"/>
                <a:gd name="T27" fmla="*/ 484 h 752"/>
                <a:gd name="T28" fmla="*/ 131 w 394"/>
                <a:gd name="T29" fmla="*/ 365 h 752"/>
                <a:gd name="T30" fmla="*/ 178 w 394"/>
                <a:gd name="T31" fmla="*/ 245 h 752"/>
                <a:gd name="T32" fmla="*/ 127 w 394"/>
                <a:gd name="T33" fmla="*/ 266 h 752"/>
                <a:gd name="T34" fmla="*/ 46 w 394"/>
                <a:gd name="T35" fmla="*/ 415 h 752"/>
                <a:gd name="T36" fmla="*/ 41 w 394"/>
                <a:gd name="T37" fmla="*/ 420 h 752"/>
                <a:gd name="T38" fmla="*/ 14 w 394"/>
                <a:gd name="T39" fmla="*/ 424 h 752"/>
                <a:gd name="T40" fmla="*/ 26 w 394"/>
                <a:gd name="T41" fmla="*/ 438 h 752"/>
                <a:gd name="T42" fmla="*/ 47 w 394"/>
                <a:gd name="T43" fmla="*/ 439 h 752"/>
                <a:gd name="T44" fmla="*/ 48 w 394"/>
                <a:gd name="T45" fmla="*/ 439 h 752"/>
                <a:gd name="T46" fmla="*/ 54 w 394"/>
                <a:gd name="T47" fmla="*/ 435 h 752"/>
                <a:gd name="T48" fmla="*/ 55 w 394"/>
                <a:gd name="T49" fmla="*/ 434 h 752"/>
                <a:gd name="T50" fmla="*/ 59 w 394"/>
                <a:gd name="T51" fmla="*/ 431 h 752"/>
                <a:gd name="T52" fmla="*/ 182 w 394"/>
                <a:gd name="T53" fmla="*/ 437 h 752"/>
                <a:gd name="T54" fmla="*/ 159 w 394"/>
                <a:gd name="T55" fmla="*/ 625 h 752"/>
                <a:gd name="T56" fmla="*/ 166 w 394"/>
                <a:gd name="T57" fmla="*/ 712 h 752"/>
                <a:gd name="T58" fmla="*/ 160 w 394"/>
                <a:gd name="T59" fmla="*/ 715 h 752"/>
                <a:gd name="T60" fmla="*/ 112 w 394"/>
                <a:gd name="T61" fmla="*/ 748 h 752"/>
                <a:gd name="T62" fmla="*/ 176 w 394"/>
                <a:gd name="T63" fmla="*/ 731 h 752"/>
                <a:gd name="T64" fmla="*/ 180 w 394"/>
                <a:gd name="T65" fmla="*/ 730 h 752"/>
                <a:gd name="T66" fmla="*/ 180 w 394"/>
                <a:gd name="T67" fmla="*/ 730 h 752"/>
                <a:gd name="T68" fmla="*/ 187 w 394"/>
                <a:gd name="T69" fmla="*/ 722 h 752"/>
                <a:gd name="T70" fmla="*/ 188 w 394"/>
                <a:gd name="T71" fmla="*/ 713 h 752"/>
                <a:gd name="T72" fmla="*/ 186 w 394"/>
                <a:gd name="T73" fmla="*/ 620 h 752"/>
                <a:gd name="T74" fmla="*/ 204 w 394"/>
                <a:gd name="T75" fmla="*/ 454 h 752"/>
                <a:gd name="T76" fmla="*/ 348 w 394"/>
                <a:gd name="T77" fmla="*/ 738 h 752"/>
                <a:gd name="T78" fmla="*/ 296 w 394"/>
                <a:gd name="T79" fmla="*/ 718 h 752"/>
                <a:gd name="T80" fmla="*/ 297 w 394"/>
                <a:gd name="T81" fmla="*/ 679 h 752"/>
                <a:gd name="T82" fmla="*/ 297 w 394"/>
                <a:gd name="T83" fmla="*/ 495 h 752"/>
                <a:gd name="T84" fmla="*/ 247 w 394"/>
                <a:gd name="T85" fmla="*/ 454 h 752"/>
                <a:gd name="T86" fmla="*/ 274 w 394"/>
                <a:gd name="T87" fmla="*/ 619 h 752"/>
                <a:gd name="T88" fmla="*/ 274 w 394"/>
                <a:gd name="T89" fmla="*/ 707 h 752"/>
                <a:gd name="T90" fmla="*/ 275 w 394"/>
                <a:gd name="T91" fmla="*/ 723 h 752"/>
                <a:gd name="T92" fmla="*/ 275 w 394"/>
                <a:gd name="T93" fmla="*/ 724 h 752"/>
                <a:gd name="T94" fmla="*/ 282 w 394"/>
                <a:gd name="T95" fmla="*/ 734 h 752"/>
                <a:gd name="T96" fmla="*/ 284 w 394"/>
                <a:gd name="T97" fmla="*/ 735 h 752"/>
                <a:gd name="T98" fmla="*/ 343 w 394"/>
                <a:gd name="T99" fmla="*/ 751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94" h="752">
                  <a:moveTo>
                    <a:pt x="148" y="128"/>
                  </a:moveTo>
                  <a:cubicBezTo>
                    <a:pt x="136" y="111"/>
                    <a:pt x="134" y="90"/>
                    <a:pt x="140" y="78"/>
                  </a:cubicBezTo>
                  <a:cubicBezTo>
                    <a:pt x="144" y="65"/>
                    <a:pt x="151" y="60"/>
                    <a:pt x="152" y="60"/>
                  </a:cubicBezTo>
                  <a:cubicBezTo>
                    <a:pt x="166" y="55"/>
                    <a:pt x="175" y="56"/>
                    <a:pt x="163" y="68"/>
                  </a:cubicBezTo>
                  <a:cubicBezTo>
                    <a:pt x="164" y="67"/>
                    <a:pt x="143" y="88"/>
                    <a:pt x="163" y="115"/>
                  </a:cubicBezTo>
                  <a:cubicBezTo>
                    <a:pt x="180" y="140"/>
                    <a:pt x="235" y="161"/>
                    <a:pt x="265" y="135"/>
                  </a:cubicBezTo>
                  <a:cubicBezTo>
                    <a:pt x="301" y="108"/>
                    <a:pt x="276" y="61"/>
                    <a:pt x="247" y="49"/>
                  </a:cubicBezTo>
                  <a:cubicBezTo>
                    <a:pt x="219" y="34"/>
                    <a:pt x="199" y="46"/>
                    <a:pt x="196" y="45"/>
                  </a:cubicBezTo>
                  <a:cubicBezTo>
                    <a:pt x="184" y="42"/>
                    <a:pt x="152" y="46"/>
                    <a:pt x="183" y="20"/>
                  </a:cubicBezTo>
                  <a:cubicBezTo>
                    <a:pt x="190" y="15"/>
                    <a:pt x="230" y="0"/>
                    <a:pt x="269" y="25"/>
                  </a:cubicBezTo>
                  <a:cubicBezTo>
                    <a:pt x="287" y="37"/>
                    <a:pt x="305" y="57"/>
                    <a:pt x="311" y="84"/>
                  </a:cubicBezTo>
                  <a:cubicBezTo>
                    <a:pt x="318" y="113"/>
                    <a:pt x="302" y="144"/>
                    <a:pt x="279" y="159"/>
                  </a:cubicBezTo>
                  <a:cubicBezTo>
                    <a:pt x="226" y="190"/>
                    <a:pt x="170" y="159"/>
                    <a:pt x="148" y="128"/>
                  </a:cubicBezTo>
                  <a:close/>
                  <a:moveTo>
                    <a:pt x="233" y="211"/>
                  </a:moveTo>
                  <a:cubicBezTo>
                    <a:pt x="234" y="202"/>
                    <a:pt x="227" y="206"/>
                    <a:pt x="220" y="210"/>
                  </a:cubicBezTo>
                  <a:cubicBezTo>
                    <a:pt x="209" y="216"/>
                    <a:pt x="209" y="379"/>
                    <a:pt x="210" y="394"/>
                  </a:cubicBezTo>
                  <a:cubicBezTo>
                    <a:pt x="212" y="409"/>
                    <a:pt x="229" y="401"/>
                    <a:pt x="238" y="395"/>
                  </a:cubicBezTo>
                  <a:cubicBezTo>
                    <a:pt x="247" y="387"/>
                    <a:pt x="230" y="211"/>
                    <a:pt x="233" y="211"/>
                  </a:cubicBezTo>
                  <a:close/>
                  <a:moveTo>
                    <a:pt x="380" y="438"/>
                  </a:moveTo>
                  <a:cubicBezTo>
                    <a:pt x="372" y="415"/>
                    <a:pt x="368" y="380"/>
                    <a:pt x="360" y="345"/>
                  </a:cubicBezTo>
                  <a:cubicBezTo>
                    <a:pt x="353" y="311"/>
                    <a:pt x="342" y="275"/>
                    <a:pt x="323" y="250"/>
                  </a:cubicBezTo>
                  <a:cubicBezTo>
                    <a:pt x="304" y="224"/>
                    <a:pt x="278" y="218"/>
                    <a:pt x="275" y="219"/>
                  </a:cubicBezTo>
                  <a:cubicBezTo>
                    <a:pt x="260" y="224"/>
                    <a:pt x="250" y="241"/>
                    <a:pt x="268" y="246"/>
                  </a:cubicBezTo>
                  <a:cubicBezTo>
                    <a:pt x="272" y="248"/>
                    <a:pt x="287" y="253"/>
                    <a:pt x="301" y="273"/>
                  </a:cubicBezTo>
                  <a:cubicBezTo>
                    <a:pt x="315" y="292"/>
                    <a:pt x="326" y="323"/>
                    <a:pt x="334" y="354"/>
                  </a:cubicBezTo>
                  <a:cubicBezTo>
                    <a:pt x="343" y="386"/>
                    <a:pt x="349" y="418"/>
                    <a:pt x="360" y="444"/>
                  </a:cubicBezTo>
                  <a:cubicBezTo>
                    <a:pt x="375" y="465"/>
                    <a:pt x="370" y="476"/>
                    <a:pt x="371" y="478"/>
                  </a:cubicBezTo>
                  <a:cubicBezTo>
                    <a:pt x="375" y="486"/>
                    <a:pt x="372" y="499"/>
                    <a:pt x="383" y="484"/>
                  </a:cubicBezTo>
                  <a:cubicBezTo>
                    <a:pt x="384" y="485"/>
                    <a:pt x="394" y="462"/>
                    <a:pt x="380" y="438"/>
                  </a:cubicBezTo>
                  <a:close/>
                  <a:moveTo>
                    <a:pt x="131" y="365"/>
                  </a:moveTo>
                  <a:cubicBezTo>
                    <a:pt x="147" y="328"/>
                    <a:pt x="149" y="294"/>
                    <a:pt x="158" y="272"/>
                  </a:cubicBezTo>
                  <a:cubicBezTo>
                    <a:pt x="166" y="250"/>
                    <a:pt x="176" y="248"/>
                    <a:pt x="178" y="245"/>
                  </a:cubicBezTo>
                  <a:cubicBezTo>
                    <a:pt x="180" y="235"/>
                    <a:pt x="199" y="214"/>
                    <a:pt x="169" y="218"/>
                  </a:cubicBezTo>
                  <a:cubicBezTo>
                    <a:pt x="161" y="218"/>
                    <a:pt x="133" y="236"/>
                    <a:pt x="127" y="266"/>
                  </a:cubicBezTo>
                  <a:cubicBezTo>
                    <a:pt x="118" y="293"/>
                    <a:pt x="116" y="330"/>
                    <a:pt x="105" y="354"/>
                  </a:cubicBezTo>
                  <a:cubicBezTo>
                    <a:pt x="92" y="379"/>
                    <a:pt x="66" y="396"/>
                    <a:pt x="46" y="415"/>
                  </a:cubicBezTo>
                  <a:cubicBezTo>
                    <a:pt x="45" y="416"/>
                    <a:pt x="43" y="418"/>
                    <a:pt x="42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36" y="420"/>
                    <a:pt x="31" y="421"/>
                    <a:pt x="27" y="421"/>
                  </a:cubicBezTo>
                  <a:cubicBezTo>
                    <a:pt x="20" y="422"/>
                    <a:pt x="15" y="423"/>
                    <a:pt x="14" y="424"/>
                  </a:cubicBezTo>
                  <a:cubicBezTo>
                    <a:pt x="6" y="431"/>
                    <a:pt x="0" y="437"/>
                    <a:pt x="14" y="437"/>
                  </a:cubicBezTo>
                  <a:cubicBezTo>
                    <a:pt x="14" y="437"/>
                    <a:pt x="18" y="437"/>
                    <a:pt x="26" y="438"/>
                  </a:cubicBezTo>
                  <a:cubicBezTo>
                    <a:pt x="29" y="438"/>
                    <a:pt x="34" y="438"/>
                    <a:pt x="39" y="438"/>
                  </a:cubicBezTo>
                  <a:cubicBezTo>
                    <a:pt x="42" y="438"/>
                    <a:pt x="44" y="439"/>
                    <a:pt x="47" y="439"/>
                  </a:cubicBezTo>
                  <a:cubicBezTo>
                    <a:pt x="47" y="439"/>
                    <a:pt x="47" y="439"/>
                    <a:pt x="47" y="439"/>
                  </a:cubicBezTo>
                  <a:cubicBezTo>
                    <a:pt x="48" y="439"/>
                    <a:pt x="48" y="439"/>
                    <a:pt x="48" y="439"/>
                  </a:cubicBezTo>
                  <a:cubicBezTo>
                    <a:pt x="50" y="437"/>
                    <a:pt x="41" y="442"/>
                    <a:pt x="54" y="435"/>
                  </a:cubicBezTo>
                  <a:cubicBezTo>
                    <a:pt x="54" y="435"/>
                    <a:pt x="54" y="435"/>
                    <a:pt x="54" y="435"/>
                  </a:cubicBezTo>
                  <a:cubicBezTo>
                    <a:pt x="54" y="435"/>
                    <a:pt x="54" y="435"/>
                    <a:pt x="54" y="435"/>
                  </a:cubicBezTo>
                  <a:cubicBezTo>
                    <a:pt x="55" y="434"/>
                    <a:pt x="55" y="434"/>
                    <a:pt x="55" y="434"/>
                  </a:cubicBezTo>
                  <a:cubicBezTo>
                    <a:pt x="56" y="433"/>
                    <a:pt x="56" y="433"/>
                    <a:pt x="56" y="433"/>
                  </a:cubicBezTo>
                  <a:cubicBezTo>
                    <a:pt x="59" y="431"/>
                    <a:pt x="59" y="431"/>
                    <a:pt x="59" y="431"/>
                  </a:cubicBezTo>
                  <a:cubicBezTo>
                    <a:pt x="77" y="416"/>
                    <a:pt x="111" y="399"/>
                    <a:pt x="131" y="365"/>
                  </a:cubicBezTo>
                  <a:close/>
                  <a:moveTo>
                    <a:pt x="182" y="437"/>
                  </a:moveTo>
                  <a:cubicBezTo>
                    <a:pt x="176" y="444"/>
                    <a:pt x="161" y="470"/>
                    <a:pt x="157" y="506"/>
                  </a:cubicBezTo>
                  <a:cubicBezTo>
                    <a:pt x="152" y="541"/>
                    <a:pt x="155" y="584"/>
                    <a:pt x="159" y="625"/>
                  </a:cubicBezTo>
                  <a:cubicBezTo>
                    <a:pt x="161" y="646"/>
                    <a:pt x="163" y="666"/>
                    <a:pt x="164" y="685"/>
                  </a:cubicBezTo>
                  <a:cubicBezTo>
                    <a:pt x="165" y="694"/>
                    <a:pt x="166" y="703"/>
                    <a:pt x="166" y="712"/>
                  </a:cubicBezTo>
                  <a:cubicBezTo>
                    <a:pt x="166" y="712"/>
                    <a:pt x="166" y="712"/>
                    <a:pt x="166" y="712"/>
                  </a:cubicBezTo>
                  <a:cubicBezTo>
                    <a:pt x="164" y="713"/>
                    <a:pt x="162" y="714"/>
                    <a:pt x="160" y="715"/>
                  </a:cubicBezTo>
                  <a:cubicBezTo>
                    <a:pt x="130" y="727"/>
                    <a:pt x="112" y="733"/>
                    <a:pt x="109" y="735"/>
                  </a:cubicBezTo>
                  <a:cubicBezTo>
                    <a:pt x="102" y="744"/>
                    <a:pt x="95" y="752"/>
                    <a:pt x="112" y="748"/>
                  </a:cubicBezTo>
                  <a:cubicBezTo>
                    <a:pt x="112" y="748"/>
                    <a:pt x="134" y="744"/>
                    <a:pt x="164" y="734"/>
                  </a:cubicBezTo>
                  <a:cubicBezTo>
                    <a:pt x="176" y="731"/>
                    <a:pt x="176" y="731"/>
                    <a:pt x="176" y="731"/>
                  </a:cubicBezTo>
                  <a:cubicBezTo>
                    <a:pt x="179" y="730"/>
                    <a:pt x="179" y="730"/>
                    <a:pt x="179" y="730"/>
                  </a:cubicBezTo>
                  <a:cubicBezTo>
                    <a:pt x="180" y="730"/>
                    <a:pt x="180" y="730"/>
                    <a:pt x="180" y="730"/>
                  </a:cubicBezTo>
                  <a:cubicBezTo>
                    <a:pt x="180" y="730"/>
                    <a:pt x="180" y="730"/>
                    <a:pt x="180" y="730"/>
                  </a:cubicBezTo>
                  <a:cubicBezTo>
                    <a:pt x="180" y="730"/>
                    <a:pt x="180" y="730"/>
                    <a:pt x="180" y="730"/>
                  </a:cubicBezTo>
                  <a:cubicBezTo>
                    <a:pt x="181" y="730"/>
                    <a:pt x="181" y="730"/>
                    <a:pt x="181" y="730"/>
                  </a:cubicBezTo>
                  <a:cubicBezTo>
                    <a:pt x="184" y="728"/>
                    <a:pt x="187" y="726"/>
                    <a:pt x="187" y="722"/>
                  </a:cubicBezTo>
                  <a:cubicBezTo>
                    <a:pt x="187" y="720"/>
                    <a:pt x="187" y="720"/>
                    <a:pt x="187" y="720"/>
                  </a:cubicBezTo>
                  <a:cubicBezTo>
                    <a:pt x="188" y="713"/>
                    <a:pt x="188" y="713"/>
                    <a:pt x="188" y="713"/>
                  </a:cubicBezTo>
                  <a:cubicBezTo>
                    <a:pt x="189" y="704"/>
                    <a:pt x="189" y="694"/>
                    <a:pt x="188" y="684"/>
                  </a:cubicBezTo>
                  <a:cubicBezTo>
                    <a:pt x="188" y="663"/>
                    <a:pt x="187" y="642"/>
                    <a:pt x="186" y="620"/>
                  </a:cubicBezTo>
                  <a:cubicBezTo>
                    <a:pt x="184" y="578"/>
                    <a:pt x="183" y="535"/>
                    <a:pt x="189" y="504"/>
                  </a:cubicBezTo>
                  <a:cubicBezTo>
                    <a:pt x="193" y="473"/>
                    <a:pt x="205" y="458"/>
                    <a:pt x="204" y="454"/>
                  </a:cubicBezTo>
                  <a:cubicBezTo>
                    <a:pt x="203" y="443"/>
                    <a:pt x="210" y="413"/>
                    <a:pt x="182" y="437"/>
                  </a:cubicBezTo>
                  <a:close/>
                  <a:moveTo>
                    <a:pt x="348" y="738"/>
                  </a:moveTo>
                  <a:cubicBezTo>
                    <a:pt x="348" y="738"/>
                    <a:pt x="327" y="731"/>
                    <a:pt x="299" y="719"/>
                  </a:cubicBezTo>
                  <a:cubicBezTo>
                    <a:pt x="296" y="718"/>
                    <a:pt x="296" y="718"/>
                    <a:pt x="296" y="718"/>
                  </a:cubicBezTo>
                  <a:cubicBezTo>
                    <a:pt x="296" y="714"/>
                    <a:pt x="296" y="711"/>
                    <a:pt x="296" y="707"/>
                  </a:cubicBezTo>
                  <a:cubicBezTo>
                    <a:pt x="296" y="698"/>
                    <a:pt x="296" y="689"/>
                    <a:pt x="297" y="679"/>
                  </a:cubicBezTo>
                  <a:cubicBezTo>
                    <a:pt x="298" y="659"/>
                    <a:pt x="300" y="638"/>
                    <a:pt x="301" y="617"/>
                  </a:cubicBezTo>
                  <a:cubicBezTo>
                    <a:pt x="304" y="574"/>
                    <a:pt x="304" y="530"/>
                    <a:pt x="297" y="495"/>
                  </a:cubicBezTo>
                  <a:cubicBezTo>
                    <a:pt x="291" y="460"/>
                    <a:pt x="272" y="437"/>
                    <a:pt x="268" y="436"/>
                  </a:cubicBezTo>
                  <a:cubicBezTo>
                    <a:pt x="251" y="430"/>
                    <a:pt x="232" y="436"/>
                    <a:pt x="247" y="454"/>
                  </a:cubicBezTo>
                  <a:cubicBezTo>
                    <a:pt x="250" y="459"/>
                    <a:pt x="262" y="476"/>
                    <a:pt x="267" y="507"/>
                  </a:cubicBezTo>
                  <a:cubicBezTo>
                    <a:pt x="274" y="538"/>
                    <a:pt x="275" y="578"/>
                    <a:pt x="274" y="619"/>
                  </a:cubicBezTo>
                  <a:cubicBezTo>
                    <a:pt x="274" y="639"/>
                    <a:pt x="273" y="659"/>
                    <a:pt x="273" y="679"/>
                  </a:cubicBezTo>
                  <a:cubicBezTo>
                    <a:pt x="273" y="688"/>
                    <a:pt x="273" y="698"/>
                    <a:pt x="274" y="707"/>
                  </a:cubicBezTo>
                  <a:cubicBezTo>
                    <a:pt x="274" y="711"/>
                    <a:pt x="274" y="716"/>
                    <a:pt x="275" y="720"/>
                  </a:cubicBezTo>
                  <a:cubicBezTo>
                    <a:pt x="275" y="723"/>
                    <a:pt x="275" y="723"/>
                    <a:pt x="275" y="723"/>
                  </a:cubicBezTo>
                  <a:cubicBezTo>
                    <a:pt x="275" y="724"/>
                    <a:pt x="275" y="724"/>
                    <a:pt x="275" y="724"/>
                  </a:cubicBezTo>
                  <a:cubicBezTo>
                    <a:pt x="275" y="724"/>
                    <a:pt x="275" y="724"/>
                    <a:pt x="275" y="724"/>
                  </a:cubicBezTo>
                  <a:cubicBezTo>
                    <a:pt x="276" y="731"/>
                    <a:pt x="278" y="732"/>
                    <a:pt x="282" y="734"/>
                  </a:cubicBezTo>
                  <a:cubicBezTo>
                    <a:pt x="282" y="734"/>
                    <a:pt x="282" y="734"/>
                    <a:pt x="282" y="734"/>
                  </a:cubicBezTo>
                  <a:cubicBezTo>
                    <a:pt x="283" y="734"/>
                    <a:pt x="283" y="734"/>
                    <a:pt x="283" y="734"/>
                  </a:cubicBezTo>
                  <a:cubicBezTo>
                    <a:pt x="284" y="735"/>
                    <a:pt x="284" y="735"/>
                    <a:pt x="284" y="735"/>
                  </a:cubicBezTo>
                  <a:cubicBezTo>
                    <a:pt x="290" y="737"/>
                    <a:pt x="290" y="737"/>
                    <a:pt x="290" y="737"/>
                  </a:cubicBezTo>
                  <a:cubicBezTo>
                    <a:pt x="320" y="748"/>
                    <a:pt x="341" y="751"/>
                    <a:pt x="343" y="751"/>
                  </a:cubicBezTo>
                  <a:cubicBezTo>
                    <a:pt x="355" y="747"/>
                    <a:pt x="364" y="744"/>
                    <a:pt x="348" y="7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015080" y="4872476"/>
              <a:ext cx="647786" cy="384812"/>
            </a:xfrm>
            <a:custGeom>
              <a:avLst/>
              <a:gdLst>
                <a:gd name="T0" fmla="*/ 346 w 364"/>
                <a:gd name="T1" fmla="*/ 108 h 216"/>
                <a:gd name="T2" fmla="*/ 238 w 364"/>
                <a:gd name="T3" fmla="*/ 82 h 216"/>
                <a:gd name="T4" fmla="*/ 228 w 364"/>
                <a:gd name="T5" fmla="*/ 32 h 216"/>
                <a:gd name="T6" fmla="*/ 0 w 364"/>
                <a:gd name="T7" fmla="*/ 0 h 216"/>
                <a:gd name="T8" fmla="*/ 18 w 364"/>
                <a:gd name="T9" fmla="*/ 173 h 216"/>
                <a:gd name="T10" fmla="*/ 251 w 364"/>
                <a:gd name="T11" fmla="*/ 216 h 216"/>
                <a:gd name="T12" fmla="*/ 354 w 364"/>
                <a:gd name="T13" fmla="*/ 129 h 216"/>
                <a:gd name="T14" fmla="*/ 346 w 364"/>
                <a:gd name="T15" fmla="*/ 10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216">
                  <a:moveTo>
                    <a:pt x="346" y="108"/>
                  </a:moveTo>
                  <a:cubicBezTo>
                    <a:pt x="337" y="104"/>
                    <a:pt x="238" y="82"/>
                    <a:pt x="238" y="82"/>
                  </a:cubicBezTo>
                  <a:cubicBezTo>
                    <a:pt x="228" y="32"/>
                    <a:pt x="228" y="32"/>
                    <a:pt x="228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251" y="216"/>
                    <a:pt x="251" y="216"/>
                    <a:pt x="251" y="216"/>
                  </a:cubicBezTo>
                  <a:cubicBezTo>
                    <a:pt x="354" y="129"/>
                    <a:pt x="354" y="129"/>
                    <a:pt x="354" y="129"/>
                  </a:cubicBezTo>
                  <a:cubicBezTo>
                    <a:pt x="354" y="129"/>
                    <a:pt x="364" y="116"/>
                    <a:pt x="346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012667" y="4889364"/>
              <a:ext cx="441508" cy="357066"/>
            </a:xfrm>
            <a:custGeom>
              <a:avLst/>
              <a:gdLst>
                <a:gd name="T0" fmla="*/ 242 w 248"/>
                <a:gd name="T1" fmla="*/ 184 h 201"/>
                <a:gd name="T2" fmla="*/ 241 w 248"/>
                <a:gd name="T3" fmla="*/ 178 h 201"/>
                <a:gd name="T4" fmla="*/ 237 w 248"/>
                <a:gd name="T5" fmla="*/ 162 h 201"/>
                <a:gd name="T6" fmla="*/ 232 w 248"/>
                <a:gd name="T7" fmla="*/ 144 h 201"/>
                <a:gd name="T8" fmla="*/ 214 w 248"/>
                <a:gd name="T9" fmla="*/ 146 h 201"/>
                <a:gd name="T10" fmla="*/ 228 w 248"/>
                <a:gd name="T11" fmla="*/ 116 h 201"/>
                <a:gd name="T12" fmla="*/ 235 w 248"/>
                <a:gd name="T13" fmla="*/ 93 h 201"/>
                <a:gd name="T14" fmla="*/ 180 w 248"/>
                <a:gd name="T15" fmla="*/ 115 h 201"/>
                <a:gd name="T16" fmla="*/ 221 w 248"/>
                <a:gd name="T17" fmla="*/ 69 h 201"/>
                <a:gd name="T18" fmla="*/ 165 w 248"/>
                <a:gd name="T19" fmla="*/ 97 h 201"/>
                <a:gd name="T20" fmla="*/ 223 w 248"/>
                <a:gd name="T21" fmla="*/ 48 h 201"/>
                <a:gd name="T22" fmla="*/ 171 w 248"/>
                <a:gd name="T23" fmla="*/ 70 h 201"/>
                <a:gd name="T24" fmla="*/ 183 w 248"/>
                <a:gd name="T25" fmla="*/ 60 h 201"/>
                <a:gd name="T26" fmla="*/ 209 w 248"/>
                <a:gd name="T27" fmla="*/ 24 h 201"/>
                <a:gd name="T28" fmla="*/ 174 w 248"/>
                <a:gd name="T29" fmla="*/ 26 h 201"/>
                <a:gd name="T30" fmla="*/ 131 w 248"/>
                <a:gd name="T31" fmla="*/ 43 h 201"/>
                <a:gd name="T32" fmla="*/ 126 w 248"/>
                <a:gd name="T33" fmla="*/ 41 h 201"/>
                <a:gd name="T34" fmla="*/ 141 w 248"/>
                <a:gd name="T35" fmla="*/ 14 h 201"/>
                <a:gd name="T36" fmla="*/ 80 w 248"/>
                <a:gd name="T37" fmla="*/ 47 h 201"/>
                <a:gd name="T38" fmla="*/ 108 w 248"/>
                <a:gd name="T39" fmla="*/ 14 h 201"/>
                <a:gd name="T40" fmla="*/ 56 w 248"/>
                <a:gd name="T41" fmla="*/ 35 h 201"/>
                <a:gd name="T42" fmla="*/ 70 w 248"/>
                <a:gd name="T43" fmla="*/ 11 h 201"/>
                <a:gd name="T44" fmla="*/ 38 w 248"/>
                <a:gd name="T45" fmla="*/ 21 h 201"/>
                <a:gd name="T46" fmla="*/ 30 w 248"/>
                <a:gd name="T47" fmla="*/ 23 h 201"/>
                <a:gd name="T48" fmla="*/ 34 w 248"/>
                <a:gd name="T49" fmla="*/ 1 h 201"/>
                <a:gd name="T50" fmla="*/ 3 w 248"/>
                <a:gd name="T51" fmla="*/ 16 h 201"/>
                <a:gd name="T52" fmla="*/ 6 w 248"/>
                <a:gd name="T53" fmla="*/ 22 h 201"/>
                <a:gd name="T54" fmla="*/ 11 w 248"/>
                <a:gd name="T55" fmla="*/ 27 h 201"/>
                <a:gd name="T56" fmla="*/ 7 w 248"/>
                <a:gd name="T57" fmla="*/ 52 h 201"/>
                <a:gd name="T58" fmla="*/ 15 w 248"/>
                <a:gd name="T59" fmla="*/ 54 h 201"/>
                <a:gd name="T60" fmla="*/ 11 w 248"/>
                <a:gd name="T61" fmla="*/ 74 h 201"/>
                <a:gd name="T62" fmla="*/ 43 w 248"/>
                <a:gd name="T63" fmla="*/ 59 h 201"/>
                <a:gd name="T64" fmla="*/ 14 w 248"/>
                <a:gd name="T65" fmla="*/ 90 h 201"/>
                <a:gd name="T66" fmla="*/ 41 w 248"/>
                <a:gd name="T67" fmla="*/ 86 h 201"/>
                <a:gd name="T68" fmla="*/ 18 w 248"/>
                <a:gd name="T69" fmla="*/ 113 h 201"/>
                <a:gd name="T70" fmla="*/ 40 w 248"/>
                <a:gd name="T71" fmla="*/ 111 h 201"/>
                <a:gd name="T72" fmla="*/ 26 w 248"/>
                <a:gd name="T73" fmla="*/ 138 h 201"/>
                <a:gd name="T74" fmla="*/ 102 w 248"/>
                <a:gd name="T75" fmla="*/ 96 h 201"/>
                <a:gd name="T76" fmla="*/ 24 w 248"/>
                <a:gd name="T77" fmla="*/ 159 h 201"/>
                <a:gd name="T78" fmla="*/ 80 w 248"/>
                <a:gd name="T79" fmla="*/ 139 h 201"/>
                <a:gd name="T80" fmla="*/ 66 w 248"/>
                <a:gd name="T81" fmla="*/ 167 h 201"/>
                <a:gd name="T82" fmla="*/ 120 w 248"/>
                <a:gd name="T83" fmla="*/ 143 h 201"/>
                <a:gd name="T84" fmla="*/ 103 w 248"/>
                <a:gd name="T85" fmla="*/ 172 h 201"/>
                <a:gd name="T86" fmla="*/ 146 w 248"/>
                <a:gd name="T87" fmla="*/ 154 h 201"/>
                <a:gd name="T88" fmla="*/ 135 w 248"/>
                <a:gd name="T89" fmla="*/ 179 h 201"/>
                <a:gd name="T90" fmla="*/ 187 w 248"/>
                <a:gd name="T91" fmla="*/ 152 h 201"/>
                <a:gd name="T92" fmla="*/ 170 w 248"/>
                <a:gd name="T93" fmla="*/ 168 h 201"/>
                <a:gd name="T94" fmla="*/ 167 w 248"/>
                <a:gd name="T95" fmla="*/ 187 h 201"/>
                <a:gd name="T96" fmla="*/ 207 w 248"/>
                <a:gd name="T97" fmla="*/ 166 h 201"/>
                <a:gd name="T98" fmla="*/ 201 w 248"/>
                <a:gd name="T99" fmla="*/ 193 h 201"/>
                <a:gd name="T100" fmla="*/ 227 w 248"/>
                <a:gd name="T101" fmla="*/ 180 h 201"/>
                <a:gd name="T102" fmla="*/ 232 w 248"/>
                <a:gd name="T103" fmla="*/ 200 h 201"/>
                <a:gd name="T104" fmla="*/ 240 w 248"/>
                <a:gd name="T105" fmla="*/ 198 h 201"/>
                <a:gd name="T106" fmla="*/ 243 w 248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8" h="201">
                  <a:moveTo>
                    <a:pt x="246" y="187"/>
                  </a:moveTo>
                  <a:cubicBezTo>
                    <a:pt x="245" y="185"/>
                    <a:pt x="244" y="184"/>
                    <a:pt x="242" y="184"/>
                  </a:cubicBezTo>
                  <a:cubicBezTo>
                    <a:pt x="242" y="184"/>
                    <a:pt x="241" y="184"/>
                    <a:pt x="241" y="184"/>
                  </a:cubicBezTo>
                  <a:cubicBezTo>
                    <a:pt x="241" y="182"/>
                    <a:pt x="241" y="180"/>
                    <a:pt x="241" y="178"/>
                  </a:cubicBezTo>
                  <a:cubicBezTo>
                    <a:pt x="242" y="167"/>
                    <a:pt x="242" y="167"/>
                    <a:pt x="241" y="165"/>
                  </a:cubicBezTo>
                  <a:cubicBezTo>
                    <a:pt x="240" y="164"/>
                    <a:pt x="238" y="162"/>
                    <a:pt x="237" y="162"/>
                  </a:cubicBezTo>
                  <a:cubicBezTo>
                    <a:pt x="234" y="161"/>
                    <a:pt x="233" y="161"/>
                    <a:pt x="223" y="167"/>
                  </a:cubicBezTo>
                  <a:cubicBezTo>
                    <a:pt x="234" y="148"/>
                    <a:pt x="234" y="148"/>
                    <a:pt x="232" y="144"/>
                  </a:cubicBezTo>
                  <a:cubicBezTo>
                    <a:pt x="231" y="143"/>
                    <a:pt x="230" y="141"/>
                    <a:pt x="228" y="141"/>
                  </a:cubicBezTo>
                  <a:cubicBezTo>
                    <a:pt x="225" y="140"/>
                    <a:pt x="224" y="140"/>
                    <a:pt x="214" y="146"/>
                  </a:cubicBezTo>
                  <a:cubicBezTo>
                    <a:pt x="235" y="126"/>
                    <a:pt x="235" y="124"/>
                    <a:pt x="232" y="119"/>
                  </a:cubicBezTo>
                  <a:cubicBezTo>
                    <a:pt x="231" y="117"/>
                    <a:pt x="230" y="116"/>
                    <a:pt x="228" y="116"/>
                  </a:cubicBezTo>
                  <a:cubicBezTo>
                    <a:pt x="225" y="115"/>
                    <a:pt x="224" y="115"/>
                    <a:pt x="208" y="124"/>
                  </a:cubicBezTo>
                  <a:cubicBezTo>
                    <a:pt x="237" y="101"/>
                    <a:pt x="238" y="99"/>
                    <a:pt x="235" y="93"/>
                  </a:cubicBezTo>
                  <a:cubicBezTo>
                    <a:pt x="234" y="91"/>
                    <a:pt x="232" y="90"/>
                    <a:pt x="230" y="90"/>
                  </a:cubicBezTo>
                  <a:cubicBezTo>
                    <a:pt x="226" y="89"/>
                    <a:pt x="226" y="88"/>
                    <a:pt x="180" y="115"/>
                  </a:cubicBezTo>
                  <a:cubicBezTo>
                    <a:pt x="229" y="79"/>
                    <a:pt x="229" y="78"/>
                    <a:pt x="225" y="72"/>
                  </a:cubicBezTo>
                  <a:cubicBezTo>
                    <a:pt x="224" y="71"/>
                    <a:pt x="223" y="69"/>
                    <a:pt x="221" y="69"/>
                  </a:cubicBezTo>
                  <a:cubicBezTo>
                    <a:pt x="217" y="68"/>
                    <a:pt x="216" y="67"/>
                    <a:pt x="160" y="100"/>
                  </a:cubicBezTo>
                  <a:cubicBezTo>
                    <a:pt x="162" y="99"/>
                    <a:pt x="164" y="98"/>
                    <a:pt x="165" y="97"/>
                  </a:cubicBezTo>
                  <a:cubicBezTo>
                    <a:pt x="181" y="87"/>
                    <a:pt x="195" y="77"/>
                    <a:pt x="205" y="70"/>
                  </a:cubicBezTo>
                  <a:cubicBezTo>
                    <a:pt x="222" y="58"/>
                    <a:pt x="227" y="55"/>
                    <a:pt x="223" y="48"/>
                  </a:cubicBezTo>
                  <a:cubicBezTo>
                    <a:pt x="222" y="47"/>
                    <a:pt x="221" y="46"/>
                    <a:pt x="219" y="45"/>
                  </a:cubicBezTo>
                  <a:cubicBezTo>
                    <a:pt x="215" y="44"/>
                    <a:pt x="215" y="44"/>
                    <a:pt x="171" y="70"/>
                  </a:cubicBezTo>
                  <a:cubicBezTo>
                    <a:pt x="162" y="76"/>
                    <a:pt x="151" y="82"/>
                    <a:pt x="139" y="89"/>
                  </a:cubicBezTo>
                  <a:cubicBezTo>
                    <a:pt x="155" y="79"/>
                    <a:pt x="171" y="69"/>
                    <a:pt x="183" y="60"/>
                  </a:cubicBezTo>
                  <a:cubicBezTo>
                    <a:pt x="213" y="40"/>
                    <a:pt x="217" y="35"/>
                    <a:pt x="214" y="28"/>
                  </a:cubicBezTo>
                  <a:cubicBezTo>
                    <a:pt x="213" y="26"/>
                    <a:pt x="211" y="25"/>
                    <a:pt x="209" y="24"/>
                  </a:cubicBezTo>
                  <a:cubicBezTo>
                    <a:pt x="204" y="23"/>
                    <a:pt x="195" y="26"/>
                    <a:pt x="159" y="47"/>
                  </a:cubicBezTo>
                  <a:cubicBezTo>
                    <a:pt x="174" y="36"/>
                    <a:pt x="177" y="32"/>
                    <a:pt x="174" y="26"/>
                  </a:cubicBezTo>
                  <a:cubicBezTo>
                    <a:pt x="173" y="24"/>
                    <a:pt x="171" y="23"/>
                    <a:pt x="169" y="23"/>
                  </a:cubicBezTo>
                  <a:cubicBezTo>
                    <a:pt x="166" y="22"/>
                    <a:pt x="166" y="22"/>
                    <a:pt x="131" y="43"/>
                  </a:cubicBezTo>
                  <a:cubicBezTo>
                    <a:pt x="120" y="49"/>
                    <a:pt x="105" y="58"/>
                    <a:pt x="90" y="67"/>
                  </a:cubicBezTo>
                  <a:cubicBezTo>
                    <a:pt x="103" y="58"/>
                    <a:pt x="116" y="48"/>
                    <a:pt x="126" y="41"/>
                  </a:cubicBezTo>
                  <a:cubicBezTo>
                    <a:pt x="145" y="27"/>
                    <a:pt x="149" y="24"/>
                    <a:pt x="145" y="18"/>
                  </a:cubicBezTo>
                  <a:cubicBezTo>
                    <a:pt x="144" y="16"/>
                    <a:pt x="143" y="15"/>
                    <a:pt x="141" y="14"/>
                  </a:cubicBezTo>
                  <a:cubicBezTo>
                    <a:pt x="137" y="13"/>
                    <a:pt x="134" y="14"/>
                    <a:pt x="86" y="43"/>
                  </a:cubicBezTo>
                  <a:cubicBezTo>
                    <a:pt x="84" y="44"/>
                    <a:pt x="82" y="46"/>
                    <a:pt x="80" y="47"/>
                  </a:cubicBezTo>
                  <a:cubicBezTo>
                    <a:pt x="83" y="44"/>
                    <a:pt x="86" y="42"/>
                    <a:pt x="89" y="40"/>
                  </a:cubicBezTo>
                  <a:cubicBezTo>
                    <a:pt x="108" y="23"/>
                    <a:pt x="112" y="20"/>
                    <a:pt x="108" y="14"/>
                  </a:cubicBezTo>
                  <a:cubicBezTo>
                    <a:pt x="107" y="12"/>
                    <a:pt x="106" y="11"/>
                    <a:pt x="104" y="11"/>
                  </a:cubicBezTo>
                  <a:cubicBezTo>
                    <a:pt x="100" y="10"/>
                    <a:pt x="99" y="9"/>
                    <a:pt x="56" y="35"/>
                  </a:cubicBezTo>
                  <a:cubicBezTo>
                    <a:pt x="55" y="36"/>
                    <a:pt x="53" y="37"/>
                    <a:pt x="52" y="38"/>
                  </a:cubicBezTo>
                  <a:cubicBezTo>
                    <a:pt x="72" y="18"/>
                    <a:pt x="73" y="16"/>
                    <a:pt x="70" y="11"/>
                  </a:cubicBezTo>
                  <a:cubicBezTo>
                    <a:pt x="69" y="9"/>
                    <a:pt x="68" y="8"/>
                    <a:pt x="66" y="7"/>
                  </a:cubicBezTo>
                  <a:cubicBezTo>
                    <a:pt x="62" y="6"/>
                    <a:pt x="62" y="6"/>
                    <a:pt x="38" y="21"/>
                  </a:cubicBezTo>
                  <a:cubicBezTo>
                    <a:pt x="35" y="23"/>
                    <a:pt x="31" y="25"/>
                    <a:pt x="27" y="27"/>
                  </a:cubicBezTo>
                  <a:cubicBezTo>
                    <a:pt x="28" y="26"/>
                    <a:pt x="29" y="24"/>
                    <a:pt x="30" y="23"/>
                  </a:cubicBezTo>
                  <a:cubicBezTo>
                    <a:pt x="40" y="8"/>
                    <a:pt x="40" y="8"/>
                    <a:pt x="38" y="4"/>
                  </a:cubicBezTo>
                  <a:cubicBezTo>
                    <a:pt x="37" y="2"/>
                    <a:pt x="35" y="1"/>
                    <a:pt x="34" y="1"/>
                  </a:cubicBezTo>
                  <a:cubicBezTo>
                    <a:pt x="30" y="0"/>
                    <a:pt x="29" y="0"/>
                    <a:pt x="10" y="11"/>
                  </a:cubicBezTo>
                  <a:cubicBezTo>
                    <a:pt x="7" y="13"/>
                    <a:pt x="4" y="15"/>
                    <a:pt x="3" y="16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6" y="29"/>
                    <a:pt x="7" y="29"/>
                    <a:pt x="11" y="27"/>
                  </a:cubicBezTo>
                  <a:cubicBezTo>
                    <a:pt x="1" y="43"/>
                    <a:pt x="0" y="44"/>
                    <a:pt x="3" y="48"/>
                  </a:cubicBezTo>
                  <a:cubicBezTo>
                    <a:pt x="3" y="50"/>
                    <a:pt x="5" y="51"/>
                    <a:pt x="7" y="52"/>
                  </a:cubicBezTo>
                  <a:cubicBezTo>
                    <a:pt x="10" y="52"/>
                    <a:pt x="11" y="53"/>
                    <a:pt x="24" y="45"/>
                  </a:cubicBezTo>
                  <a:cubicBezTo>
                    <a:pt x="21" y="48"/>
                    <a:pt x="17" y="51"/>
                    <a:pt x="15" y="54"/>
                  </a:cubicBezTo>
                  <a:cubicBezTo>
                    <a:pt x="7" y="61"/>
                    <a:pt x="4" y="65"/>
                    <a:pt x="7" y="70"/>
                  </a:cubicBezTo>
                  <a:cubicBezTo>
                    <a:pt x="8" y="72"/>
                    <a:pt x="9" y="73"/>
                    <a:pt x="11" y="74"/>
                  </a:cubicBezTo>
                  <a:cubicBezTo>
                    <a:pt x="14" y="75"/>
                    <a:pt x="16" y="75"/>
                    <a:pt x="43" y="59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35" y="65"/>
                    <a:pt x="29" y="71"/>
                    <a:pt x="24" y="75"/>
                  </a:cubicBezTo>
                  <a:cubicBezTo>
                    <a:pt x="14" y="83"/>
                    <a:pt x="11" y="85"/>
                    <a:pt x="14" y="90"/>
                  </a:cubicBezTo>
                  <a:cubicBezTo>
                    <a:pt x="15" y="92"/>
                    <a:pt x="17" y="93"/>
                    <a:pt x="19" y="94"/>
                  </a:cubicBezTo>
                  <a:cubicBezTo>
                    <a:pt x="22" y="95"/>
                    <a:pt x="26" y="94"/>
                    <a:pt x="41" y="86"/>
                  </a:cubicBezTo>
                  <a:cubicBezTo>
                    <a:pt x="40" y="87"/>
                    <a:pt x="38" y="88"/>
                    <a:pt x="37" y="89"/>
                  </a:cubicBezTo>
                  <a:cubicBezTo>
                    <a:pt x="18" y="103"/>
                    <a:pt x="14" y="106"/>
                    <a:pt x="18" y="113"/>
                  </a:cubicBezTo>
                  <a:cubicBezTo>
                    <a:pt x="19" y="114"/>
                    <a:pt x="20" y="116"/>
                    <a:pt x="22" y="116"/>
                  </a:cubicBezTo>
                  <a:cubicBezTo>
                    <a:pt x="25" y="117"/>
                    <a:pt x="30" y="116"/>
                    <a:pt x="40" y="111"/>
                  </a:cubicBezTo>
                  <a:cubicBezTo>
                    <a:pt x="23" y="123"/>
                    <a:pt x="18" y="128"/>
                    <a:pt x="22" y="134"/>
                  </a:cubicBezTo>
                  <a:cubicBezTo>
                    <a:pt x="22" y="136"/>
                    <a:pt x="24" y="137"/>
                    <a:pt x="26" y="138"/>
                  </a:cubicBezTo>
                  <a:cubicBezTo>
                    <a:pt x="30" y="139"/>
                    <a:pt x="31" y="139"/>
                    <a:pt x="98" y="99"/>
                  </a:cubicBezTo>
                  <a:cubicBezTo>
                    <a:pt x="100" y="98"/>
                    <a:pt x="101" y="97"/>
                    <a:pt x="102" y="96"/>
                  </a:cubicBezTo>
                  <a:cubicBezTo>
                    <a:pt x="83" y="109"/>
                    <a:pt x="65" y="120"/>
                    <a:pt x="51" y="130"/>
                  </a:cubicBezTo>
                  <a:cubicBezTo>
                    <a:pt x="26" y="147"/>
                    <a:pt x="20" y="152"/>
                    <a:pt x="24" y="159"/>
                  </a:cubicBezTo>
                  <a:cubicBezTo>
                    <a:pt x="25" y="160"/>
                    <a:pt x="27" y="162"/>
                    <a:pt x="29" y="162"/>
                  </a:cubicBezTo>
                  <a:cubicBezTo>
                    <a:pt x="33" y="163"/>
                    <a:pt x="41" y="161"/>
                    <a:pt x="80" y="139"/>
                  </a:cubicBezTo>
                  <a:cubicBezTo>
                    <a:pt x="60" y="154"/>
                    <a:pt x="59" y="158"/>
                    <a:pt x="62" y="163"/>
                  </a:cubicBezTo>
                  <a:cubicBezTo>
                    <a:pt x="63" y="165"/>
                    <a:pt x="64" y="166"/>
                    <a:pt x="66" y="167"/>
                  </a:cubicBezTo>
                  <a:cubicBezTo>
                    <a:pt x="71" y="168"/>
                    <a:pt x="75" y="166"/>
                    <a:pt x="136" y="130"/>
                  </a:cubicBezTo>
                  <a:cubicBezTo>
                    <a:pt x="130" y="135"/>
                    <a:pt x="125" y="139"/>
                    <a:pt x="120" y="143"/>
                  </a:cubicBezTo>
                  <a:cubicBezTo>
                    <a:pt x="99" y="159"/>
                    <a:pt x="95" y="162"/>
                    <a:pt x="98" y="169"/>
                  </a:cubicBezTo>
                  <a:cubicBezTo>
                    <a:pt x="99" y="170"/>
                    <a:pt x="101" y="172"/>
                    <a:pt x="103" y="172"/>
                  </a:cubicBezTo>
                  <a:cubicBezTo>
                    <a:pt x="107" y="173"/>
                    <a:pt x="108" y="173"/>
                    <a:pt x="160" y="143"/>
                  </a:cubicBezTo>
                  <a:cubicBezTo>
                    <a:pt x="155" y="147"/>
                    <a:pt x="150" y="151"/>
                    <a:pt x="146" y="154"/>
                  </a:cubicBezTo>
                  <a:cubicBezTo>
                    <a:pt x="133" y="165"/>
                    <a:pt x="127" y="169"/>
                    <a:pt x="131" y="175"/>
                  </a:cubicBezTo>
                  <a:cubicBezTo>
                    <a:pt x="132" y="177"/>
                    <a:pt x="133" y="178"/>
                    <a:pt x="135" y="179"/>
                  </a:cubicBezTo>
                  <a:cubicBezTo>
                    <a:pt x="139" y="180"/>
                    <a:pt x="139" y="180"/>
                    <a:pt x="183" y="154"/>
                  </a:cubicBezTo>
                  <a:cubicBezTo>
                    <a:pt x="184" y="153"/>
                    <a:pt x="186" y="153"/>
                    <a:pt x="187" y="152"/>
                  </a:cubicBezTo>
                  <a:cubicBezTo>
                    <a:pt x="187" y="152"/>
                    <a:pt x="187" y="152"/>
                    <a:pt x="187" y="152"/>
                  </a:cubicBezTo>
                  <a:cubicBezTo>
                    <a:pt x="180" y="158"/>
                    <a:pt x="174" y="164"/>
                    <a:pt x="170" y="168"/>
                  </a:cubicBezTo>
                  <a:cubicBezTo>
                    <a:pt x="163" y="175"/>
                    <a:pt x="160" y="178"/>
                    <a:pt x="162" y="183"/>
                  </a:cubicBezTo>
                  <a:cubicBezTo>
                    <a:pt x="163" y="185"/>
                    <a:pt x="165" y="186"/>
                    <a:pt x="167" y="187"/>
                  </a:cubicBezTo>
                  <a:cubicBezTo>
                    <a:pt x="171" y="188"/>
                    <a:pt x="171" y="187"/>
                    <a:pt x="199" y="170"/>
                  </a:cubicBezTo>
                  <a:cubicBezTo>
                    <a:pt x="202" y="169"/>
                    <a:pt x="204" y="167"/>
                    <a:pt x="207" y="166"/>
                  </a:cubicBezTo>
                  <a:cubicBezTo>
                    <a:pt x="194" y="186"/>
                    <a:pt x="194" y="186"/>
                    <a:pt x="196" y="190"/>
                  </a:cubicBezTo>
                  <a:cubicBezTo>
                    <a:pt x="197" y="192"/>
                    <a:pt x="199" y="193"/>
                    <a:pt x="201" y="193"/>
                  </a:cubicBezTo>
                  <a:cubicBezTo>
                    <a:pt x="204" y="194"/>
                    <a:pt x="204" y="194"/>
                    <a:pt x="216" y="187"/>
                  </a:cubicBezTo>
                  <a:cubicBezTo>
                    <a:pt x="219" y="185"/>
                    <a:pt x="224" y="182"/>
                    <a:pt x="227" y="180"/>
                  </a:cubicBezTo>
                  <a:cubicBezTo>
                    <a:pt x="227" y="195"/>
                    <a:pt x="227" y="195"/>
                    <a:pt x="228" y="197"/>
                  </a:cubicBezTo>
                  <a:cubicBezTo>
                    <a:pt x="229" y="199"/>
                    <a:pt x="231" y="200"/>
                    <a:pt x="232" y="200"/>
                  </a:cubicBezTo>
                  <a:cubicBezTo>
                    <a:pt x="235" y="201"/>
                    <a:pt x="236" y="200"/>
                    <a:pt x="238" y="199"/>
                  </a:cubicBezTo>
                  <a:cubicBezTo>
                    <a:pt x="239" y="199"/>
                    <a:pt x="239" y="199"/>
                    <a:pt x="240" y="198"/>
                  </a:cubicBezTo>
                  <a:cubicBezTo>
                    <a:pt x="240" y="198"/>
                    <a:pt x="241" y="197"/>
                    <a:pt x="242" y="197"/>
                  </a:cubicBezTo>
                  <a:cubicBezTo>
                    <a:pt x="242" y="197"/>
                    <a:pt x="243" y="197"/>
                    <a:pt x="243" y="196"/>
                  </a:cubicBezTo>
                  <a:cubicBezTo>
                    <a:pt x="247" y="195"/>
                    <a:pt x="248" y="190"/>
                    <a:pt x="246" y="1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9"/>
            <p:cNvSpPr>
              <a:spLocks noEditPoints="1"/>
            </p:cNvSpPr>
            <p:nvPr/>
          </p:nvSpPr>
          <p:spPr bwMode="auto">
            <a:xfrm>
              <a:off x="3989747" y="4851968"/>
              <a:ext cx="683975" cy="428239"/>
            </a:xfrm>
            <a:custGeom>
              <a:avLst/>
              <a:gdLst>
                <a:gd name="T0" fmla="*/ 340 w 384"/>
                <a:gd name="T1" fmla="*/ 104 h 241"/>
                <a:gd name="T2" fmla="*/ 259 w 384"/>
                <a:gd name="T3" fmla="*/ 93 h 241"/>
                <a:gd name="T4" fmla="*/ 256 w 384"/>
                <a:gd name="T5" fmla="*/ 54 h 241"/>
                <a:gd name="T6" fmla="*/ 220 w 384"/>
                <a:gd name="T7" fmla="*/ 27 h 241"/>
                <a:gd name="T8" fmla="*/ 25 w 384"/>
                <a:gd name="T9" fmla="*/ 2 h 241"/>
                <a:gd name="T10" fmla="*/ 6 w 384"/>
                <a:gd name="T11" fmla="*/ 6 h 241"/>
                <a:gd name="T12" fmla="*/ 3 w 384"/>
                <a:gd name="T13" fmla="*/ 46 h 241"/>
                <a:gd name="T14" fmla="*/ 23 w 384"/>
                <a:gd name="T15" fmla="*/ 174 h 241"/>
                <a:gd name="T16" fmla="*/ 51 w 384"/>
                <a:gd name="T17" fmla="*/ 201 h 241"/>
                <a:gd name="T18" fmla="*/ 212 w 384"/>
                <a:gd name="T19" fmla="*/ 231 h 241"/>
                <a:gd name="T20" fmla="*/ 263 w 384"/>
                <a:gd name="T21" fmla="*/ 240 h 241"/>
                <a:gd name="T22" fmla="*/ 273 w 384"/>
                <a:gd name="T23" fmla="*/ 237 h 241"/>
                <a:gd name="T24" fmla="*/ 274 w 384"/>
                <a:gd name="T25" fmla="*/ 237 h 241"/>
                <a:gd name="T26" fmla="*/ 277 w 384"/>
                <a:gd name="T27" fmla="*/ 234 h 241"/>
                <a:gd name="T28" fmla="*/ 297 w 384"/>
                <a:gd name="T29" fmla="*/ 217 h 241"/>
                <a:gd name="T30" fmla="*/ 373 w 384"/>
                <a:gd name="T31" fmla="*/ 151 h 241"/>
                <a:gd name="T32" fmla="*/ 265 w 384"/>
                <a:gd name="T33" fmla="*/ 158 h 241"/>
                <a:gd name="T34" fmla="*/ 266 w 384"/>
                <a:gd name="T35" fmla="*/ 168 h 241"/>
                <a:gd name="T36" fmla="*/ 265 w 384"/>
                <a:gd name="T37" fmla="*/ 150 h 241"/>
                <a:gd name="T38" fmla="*/ 271 w 384"/>
                <a:gd name="T39" fmla="*/ 143 h 241"/>
                <a:gd name="T40" fmla="*/ 281 w 384"/>
                <a:gd name="T41" fmla="*/ 156 h 241"/>
                <a:gd name="T42" fmla="*/ 264 w 384"/>
                <a:gd name="T43" fmla="*/ 141 h 241"/>
                <a:gd name="T44" fmla="*/ 264 w 384"/>
                <a:gd name="T45" fmla="*/ 141 h 241"/>
                <a:gd name="T46" fmla="*/ 210 w 384"/>
                <a:gd name="T47" fmla="*/ 206 h 241"/>
                <a:gd name="T48" fmla="*/ 55 w 384"/>
                <a:gd name="T49" fmla="*/ 179 h 241"/>
                <a:gd name="T50" fmla="*/ 32 w 384"/>
                <a:gd name="T51" fmla="*/ 173 h 241"/>
                <a:gd name="T52" fmla="*/ 19 w 384"/>
                <a:gd name="T53" fmla="*/ 46 h 241"/>
                <a:gd name="T54" fmla="*/ 124 w 384"/>
                <a:gd name="T55" fmla="*/ 34 h 241"/>
                <a:gd name="T56" fmla="*/ 235 w 384"/>
                <a:gd name="T57" fmla="*/ 50 h 241"/>
                <a:gd name="T58" fmla="*/ 239 w 384"/>
                <a:gd name="T59" fmla="*/ 117 h 241"/>
                <a:gd name="T60" fmla="*/ 250 w 384"/>
                <a:gd name="T61" fmla="*/ 214 h 241"/>
                <a:gd name="T62" fmla="*/ 361 w 384"/>
                <a:gd name="T63" fmla="*/ 136 h 241"/>
                <a:gd name="T64" fmla="*/ 280 w 384"/>
                <a:gd name="T65" fmla="*/ 202 h 241"/>
                <a:gd name="T66" fmla="*/ 267 w 384"/>
                <a:gd name="T67" fmla="*/ 178 h 241"/>
                <a:gd name="T68" fmla="*/ 285 w 384"/>
                <a:gd name="T69" fmla="*/ 181 h 241"/>
                <a:gd name="T70" fmla="*/ 273 w 384"/>
                <a:gd name="T71" fmla="*/ 172 h 241"/>
                <a:gd name="T72" fmla="*/ 300 w 384"/>
                <a:gd name="T73" fmla="*/ 166 h 241"/>
                <a:gd name="T74" fmla="*/ 288 w 384"/>
                <a:gd name="T75" fmla="*/ 158 h 241"/>
                <a:gd name="T76" fmla="*/ 316 w 384"/>
                <a:gd name="T77" fmla="*/ 155 h 241"/>
                <a:gd name="T78" fmla="*/ 301 w 384"/>
                <a:gd name="T79" fmla="*/ 145 h 241"/>
                <a:gd name="T80" fmla="*/ 301 w 384"/>
                <a:gd name="T81" fmla="*/ 140 h 241"/>
                <a:gd name="T82" fmla="*/ 277 w 384"/>
                <a:gd name="T83" fmla="*/ 137 h 241"/>
                <a:gd name="T84" fmla="*/ 276 w 384"/>
                <a:gd name="T85" fmla="*/ 134 h 241"/>
                <a:gd name="T86" fmla="*/ 263 w 384"/>
                <a:gd name="T87" fmla="*/ 133 h 241"/>
                <a:gd name="T88" fmla="*/ 260 w 384"/>
                <a:gd name="T89" fmla="*/ 100 h 241"/>
                <a:gd name="T90" fmla="*/ 334 w 384"/>
                <a:gd name="T91" fmla="*/ 120 h 241"/>
                <a:gd name="T92" fmla="*/ 361 w 384"/>
                <a:gd name="T93" fmla="*/ 136 h 241"/>
                <a:gd name="T94" fmla="*/ 141 w 384"/>
                <a:gd name="T95" fmla="*/ 128 h 241"/>
                <a:gd name="T96" fmla="*/ 138 w 384"/>
                <a:gd name="T97" fmla="*/ 90 h 241"/>
                <a:gd name="T98" fmla="*/ 141 w 384"/>
                <a:gd name="T99" fmla="*/ 108 h 241"/>
                <a:gd name="T100" fmla="*/ 121 w 384"/>
                <a:gd name="T101" fmla="*/ 113 h 241"/>
                <a:gd name="T102" fmla="*/ 144 w 384"/>
                <a:gd name="T103" fmla="*/ 113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4" h="241">
                  <a:moveTo>
                    <a:pt x="376" y="120"/>
                  </a:moveTo>
                  <a:cubicBezTo>
                    <a:pt x="361" y="105"/>
                    <a:pt x="350" y="108"/>
                    <a:pt x="340" y="104"/>
                  </a:cubicBezTo>
                  <a:cubicBezTo>
                    <a:pt x="299" y="95"/>
                    <a:pt x="270" y="90"/>
                    <a:pt x="267" y="91"/>
                  </a:cubicBezTo>
                  <a:cubicBezTo>
                    <a:pt x="264" y="92"/>
                    <a:pt x="262" y="92"/>
                    <a:pt x="259" y="93"/>
                  </a:cubicBezTo>
                  <a:cubicBezTo>
                    <a:pt x="259" y="83"/>
                    <a:pt x="258" y="73"/>
                    <a:pt x="257" y="63"/>
                  </a:cubicBezTo>
                  <a:cubicBezTo>
                    <a:pt x="256" y="61"/>
                    <a:pt x="256" y="55"/>
                    <a:pt x="256" y="54"/>
                  </a:cubicBezTo>
                  <a:cubicBezTo>
                    <a:pt x="257" y="49"/>
                    <a:pt x="257" y="41"/>
                    <a:pt x="250" y="33"/>
                  </a:cubicBezTo>
                  <a:cubicBezTo>
                    <a:pt x="231" y="24"/>
                    <a:pt x="230" y="30"/>
                    <a:pt x="220" y="27"/>
                  </a:cubicBezTo>
                  <a:cubicBezTo>
                    <a:pt x="189" y="23"/>
                    <a:pt x="155" y="19"/>
                    <a:pt x="122" y="14"/>
                  </a:cubicBezTo>
                  <a:cubicBezTo>
                    <a:pt x="89" y="10"/>
                    <a:pt x="56" y="6"/>
                    <a:pt x="25" y="2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4" y="0"/>
                    <a:pt x="9" y="2"/>
                    <a:pt x="6" y="6"/>
                  </a:cubicBezTo>
                  <a:cubicBezTo>
                    <a:pt x="0" y="13"/>
                    <a:pt x="1" y="20"/>
                    <a:pt x="1" y="24"/>
                  </a:cubicBezTo>
                  <a:cubicBezTo>
                    <a:pt x="2" y="32"/>
                    <a:pt x="2" y="39"/>
                    <a:pt x="3" y="46"/>
                  </a:cubicBezTo>
                  <a:cubicBezTo>
                    <a:pt x="5" y="60"/>
                    <a:pt x="7" y="74"/>
                    <a:pt x="8" y="86"/>
                  </a:cubicBezTo>
                  <a:cubicBezTo>
                    <a:pt x="15" y="136"/>
                    <a:pt x="21" y="170"/>
                    <a:pt x="23" y="174"/>
                  </a:cubicBezTo>
                  <a:cubicBezTo>
                    <a:pt x="26" y="181"/>
                    <a:pt x="29" y="187"/>
                    <a:pt x="31" y="189"/>
                  </a:cubicBezTo>
                  <a:cubicBezTo>
                    <a:pt x="29" y="193"/>
                    <a:pt x="34" y="197"/>
                    <a:pt x="51" y="201"/>
                  </a:cubicBezTo>
                  <a:cubicBezTo>
                    <a:pt x="61" y="203"/>
                    <a:pt x="94" y="209"/>
                    <a:pt x="139" y="218"/>
                  </a:cubicBezTo>
                  <a:cubicBezTo>
                    <a:pt x="161" y="222"/>
                    <a:pt x="186" y="226"/>
                    <a:pt x="212" y="231"/>
                  </a:cubicBezTo>
                  <a:cubicBezTo>
                    <a:pt x="226" y="233"/>
                    <a:pt x="239" y="236"/>
                    <a:pt x="253" y="238"/>
                  </a:cubicBezTo>
                  <a:cubicBezTo>
                    <a:pt x="263" y="240"/>
                    <a:pt x="263" y="240"/>
                    <a:pt x="263" y="240"/>
                  </a:cubicBezTo>
                  <a:cubicBezTo>
                    <a:pt x="261" y="241"/>
                    <a:pt x="282" y="235"/>
                    <a:pt x="273" y="237"/>
                  </a:cubicBezTo>
                  <a:cubicBezTo>
                    <a:pt x="273" y="237"/>
                    <a:pt x="273" y="237"/>
                    <a:pt x="273" y="237"/>
                  </a:cubicBezTo>
                  <a:cubicBezTo>
                    <a:pt x="274" y="237"/>
                    <a:pt x="274" y="237"/>
                    <a:pt x="274" y="237"/>
                  </a:cubicBezTo>
                  <a:cubicBezTo>
                    <a:pt x="274" y="237"/>
                    <a:pt x="274" y="237"/>
                    <a:pt x="274" y="237"/>
                  </a:cubicBezTo>
                  <a:cubicBezTo>
                    <a:pt x="275" y="236"/>
                    <a:pt x="275" y="236"/>
                    <a:pt x="275" y="236"/>
                  </a:cubicBezTo>
                  <a:cubicBezTo>
                    <a:pt x="277" y="234"/>
                    <a:pt x="277" y="234"/>
                    <a:pt x="277" y="234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97" y="217"/>
                    <a:pt x="297" y="217"/>
                    <a:pt x="297" y="217"/>
                  </a:cubicBezTo>
                  <a:cubicBezTo>
                    <a:pt x="318" y="199"/>
                    <a:pt x="339" y="180"/>
                    <a:pt x="358" y="163"/>
                  </a:cubicBezTo>
                  <a:cubicBezTo>
                    <a:pt x="373" y="151"/>
                    <a:pt x="373" y="151"/>
                    <a:pt x="373" y="151"/>
                  </a:cubicBezTo>
                  <a:cubicBezTo>
                    <a:pt x="382" y="143"/>
                    <a:pt x="384" y="130"/>
                    <a:pt x="376" y="120"/>
                  </a:cubicBezTo>
                  <a:close/>
                  <a:moveTo>
                    <a:pt x="265" y="158"/>
                  </a:moveTo>
                  <a:cubicBezTo>
                    <a:pt x="268" y="159"/>
                    <a:pt x="271" y="160"/>
                    <a:pt x="275" y="161"/>
                  </a:cubicBezTo>
                  <a:cubicBezTo>
                    <a:pt x="271" y="164"/>
                    <a:pt x="268" y="166"/>
                    <a:pt x="266" y="168"/>
                  </a:cubicBezTo>
                  <a:cubicBezTo>
                    <a:pt x="266" y="165"/>
                    <a:pt x="266" y="162"/>
                    <a:pt x="265" y="158"/>
                  </a:cubicBezTo>
                  <a:close/>
                  <a:moveTo>
                    <a:pt x="265" y="150"/>
                  </a:moveTo>
                  <a:cubicBezTo>
                    <a:pt x="264" y="150"/>
                    <a:pt x="264" y="150"/>
                    <a:pt x="264" y="150"/>
                  </a:cubicBezTo>
                  <a:cubicBezTo>
                    <a:pt x="267" y="148"/>
                    <a:pt x="269" y="145"/>
                    <a:pt x="271" y="143"/>
                  </a:cubicBezTo>
                  <a:cubicBezTo>
                    <a:pt x="277" y="145"/>
                    <a:pt x="283" y="147"/>
                    <a:pt x="290" y="148"/>
                  </a:cubicBezTo>
                  <a:cubicBezTo>
                    <a:pt x="287" y="151"/>
                    <a:pt x="284" y="153"/>
                    <a:pt x="281" y="156"/>
                  </a:cubicBezTo>
                  <a:cubicBezTo>
                    <a:pt x="275" y="154"/>
                    <a:pt x="269" y="152"/>
                    <a:pt x="265" y="150"/>
                  </a:cubicBezTo>
                  <a:close/>
                  <a:moveTo>
                    <a:pt x="264" y="141"/>
                  </a:moveTo>
                  <a:cubicBezTo>
                    <a:pt x="264" y="141"/>
                    <a:pt x="264" y="141"/>
                    <a:pt x="264" y="141"/>
                  </a:cubicBezTo>
                  <a:cubicBezTo>
                    <a:pt x="264" y="141"/>
                    <a:pt x="264" y="141"/>
                    <a:pt x="264" y="141"/>
                  </a:cubicBezTo>
                  <a:cubicBezTo>
                    <a:pt x="264" y="141"/>
                    <a:pt x="264" y="141"/>
                    <a:pt x="264" y="141"/>
                  </a:cubicBezTo>
                  <a:close/>
                  <a:moveTo>
                    <a:pt x="210" y="206"/>
                  </a:moveTo>
                  <a:cubicBezTo>
                    <a:pt x="183" y="201"/>
                    <a:pt x="158" y="196"/>
                    <a:pt x="135" y="191"/>
                  </a:cubicBezTo>
                  <a:cubicBezTo>
                    <a:pt x="91" y="183"/>
                    <a:pt x="60" y="178"/>
                    <a:pt x="55" y="179"/>
                  </a:cubicBezTo>
                  <a:cubicBezTo>
                    <a:pt x="47" y="180"/>
                    <a:pt x="37" y="183"/>
                    <a:pt x="33" y="187"/>
                  </a:cubicBezTo>
                  <a:cubicBezTo>
                    <a:pt x="33" y="184"/>
                    <a:pt x="33" y="180"/>
                    <a:pt x="32" y="173"/>
                  </a:cubicBezTo>
                  <a:cubicBezTo>
                    <a:pt x="32" y="173"/>
                    <a:pt x="28" y="139"/>
                    <a:pt x="23" y="87"/>
                  </a:cubicBezTo>
                  <a:cubicBezTo>
                    <a:pt x="22" y="74"/>
                    <a:pt x="20" y="60"/>
                    <a:pt x="19" y="46"/>
                  </a:cubicBezTo>
                  <a:cubicBezTo>
                    <a:pt x="19" y="32"/>
                    <a:pt x="13" y="9"/>
                    <a:pt x="23" y="19"/>
                  </a:cubicBezTo>
                  <a:cubicBezTo>
                    <a:pt x="55" y="24"/>
                    <a:pt x="89" y="29"/>
                    <a:pt x="124" y="34"/>
                  </a:cubicBezTo>
                  <a:cubicBezTo>
                    <a:pt x="158" y="40"/>
                    <a:pt x="193" y="45"/>
                    <a:pt x="226" y="49"/>
                  </a:cubicBezTo>
                  <a:cubicBezTo>
                    <a:pt x="229" y="49"/>
                    <a:pt x="233" y="49"/>
                    <a:pt x="235" y="50"/>
                  </a:cubicBezTo>
                  <a:cubicBezTo>
                    <a:pt x="234" y="60"/>
                    <a:pt x="235" y="66"/>
                    <a:pt x="236" y="74"/>
                  </a:cubicBezTo>
                  <a:cubicBezTo>
                    <a:pt x="237" y="89"/>
                    <a:pt x="238" y="104"/>
                    <a:pt x="239" y="117"/>
                  </a:cubicBezTo>
                  <a:cubicBezTo>
                    <a:pt x="244" y="171"/>
                    <a:pt x="248" y="209"/>
                    <a:pt x="250" y="214"/>
                  </a:cubicBezTo>
                  <a:cubicBezTo>
                    <a:pt x="250" y="214"/>
                    <a:pt x="250" y="214"/>
                    <a:pt x="250" y="214"/>
                  </a:cubicBezTo>
                  <a:cubicBezTo>
                    <a:pt x="236" y="211"/>
                    <a:pt x="223" y="209"/>
                    <a:pt x="210" y="206"/>
                  </a:cubicBezTo>
                  <a:close/>
                  <a:moveTo>
                    <a:pt x="361" y="136"/>
                  </a:moveTo>
                  <a:cubicBezTo>
                    <a:pt x="346" y="149"/>
                    <a:pt x="346" y="149"/>
                    <a:pt x="346" y="149"/>
                  </a:cubicBezTo>
                  <a:cubicBezTo>
                    <a:pt x="325" y="166"/>
                    <a:pt x="302" y="184"/>
                    <a:pt x="280" y="202"/>
                  </a:cubicBezTo>
                  <a:cubicBezTo>
                    <a:pt x="269" y="211"/>
                    <a:pt x="269" y="211"/>
                    <a:pt x="269" y="211"/>
                  </a:cubicBezTo>
                  <a:cubicBezTo>
                    <a:pt x="269" y="205"/>
                    <a:pt x="268" y="193"/>
                    <a:pt x="267" y="178"/>
                  </a:cubicBezTo>
                  <a:cubicBezTo>
                    <a:pt x="267" y="178"/>
                    <a:pt x="267" y="177"/>
                    <a:pt x="267" y="177"/>
                  </a:cubicBezTo>
                  <a:cubicBezTo>
                    <a:pt x="275" y="180"/>
                    <a:pt x="284" y="182"/>
                    <a:pt x="285" y="181"/>
                  </a:cubicBezTo>
                  <a:cubicBezTo>
                    <a:pt x="286" y="180"/>
                    <a:pt x="287" y="179"/>
                    <a:pt x="286" y="178"/>
                  </a:cubicBezTo>
                  <a:cubicBezTo>
                    <a:pt x="286" y="178"/>
                    <a:pt x="280" y="175"/>
                    <a:pt x="273" y="172"/>
                  </a:cubicBezTo>
                  <a:cubicBezTo>
                    <a:pt x="276" y="170"/>
                    <a:pt x="280" y="166"/>
                    <a:pt x="283" y="163"/>
                  </a:cubicBezTo>
                  <a:cubicBezTo>
                    <a:pt x="292" y="165"/>
                    <a:pt x="299" y="167"/>
                    <a:pt x="300" y="166"/>
                  </a:cubicBezTo>
                  <a:cubicBezTo>
                    <a:pt x="302" y="165"/>
                    <a:pt x="304" y="164"/>
                    <a:pt x="301" y="163"/>
                  </a:cubicBezTo>
                  <a:cubicBezTo>
                    <a:pt x="301" y="163"/>
                    <a:pt x="295" y="161"/>
                    <a:pt x="288" y="158"/>
                  </a:cubicBezTo>
                  <a:cubicBezTo>
                    <a:pt x="291" y="155"/>
                    <a:pt x="294" y="152"/>
                    <a:pt x="296" y="150"/>
                  </a:cubicBezTo>
                  <a:cubicBezTo>
                    <a:pt x="307" y="153"/>
                    <a:pt x="316" y="155"/>
                    <a:pt x="316" y="155"/>
                  </a:cubicBezTo>
                  <a:cubicBezTo>
                    <a:pt x="319" y="156"/>
                    <a:pt x="318" y="154"/>
                    <a:pt x="317" y="152"/>
                  </a:cubicBezTo>
                  <a:cubicBezTo>
                    <a:pt x="316" y="151"/>
                    <a:pt x="310" y="148"/>
                    <a:pt x="301" y="145"/>
                  </a:cubicBezTo>
                  <a:cubicBezTo>
                    <a:pt x="302" y="144"/>
                    <a:pt x="303" y="143"/>
                    <a:pt x="303" y="143"/>
                  </a:cubicBezTo>
                  <a:cubicBezTo>
                    <a:pt x="305" y="141"/>
                    <a:pt x="303" y="141"/>
                    <a:pt x="301" y="140"/>
                  </a:cubicBezTo>
                  <a:cubicBezTo>
                    <a:pt x="301" y="140"/>
                    <a:pt x="299" y="141"/>
                    <a:pt x="296" y="143"/>
                  </a:cubicBezTo>
                  <a:cubicBezTo>
                    <a:pt x="290" y="141"/>
                    <a:pt x="283" y="139"/>
                    <a:pt x="277" y="137"/>
                  </a:cubicBezTo>
                  <a:cubicBezTo>
                    <a:pt x="278" y="137"/>
                    <a:pt x="278" y="136"/>
                    <a:pt x="278" y="136"/>
                  </a:cubicBezTo>
                  <a:cubicBezTo>
                    <a:pt x="279" y="136"/>
                    <a:pt x="278" y="135"/>
                    <a:pt x="276" y="134"/>
                  </a:cubicBezTo>
                  <a:cubicBezTo>
                    <a:pt x="275" y="133"/>
                    <a:pt x="274" y="134"/>
                    <a:pt x="272" y="135"/>
                  </a:cubicBezTo>
                  <a:cubicBezTo>
                    <a:pt x="268" y="134"/>
                    <a:pt x="265" y="133"/>
                    <a:pt x="263" y="133"/>
                  </a:cubicBezTo>
                  <a:cubicBezTo>
                    <a:pt x="262" y="124"/>
                    <a:pt x="261" y="115"/>
                    <a:pt x="261" y="105"/>
                  </a:cubicBezTo>
                  <a:cubicBezTo>
                    <a:pt x="260" y="104"/>
                    <a:pt x="260" y="102"/>
                    <a:pt x="260" y="100"/>
                  </a:cubicBezTo>
                  <a:cubicBezTo>
                    <a:pt x="261" y="101"/>
                    <a:pt x="263" y="101"/>
                    <a:pt x="264" y="102"/>
                  </a:cubicBezTo>
                  <a:cubicBezTo>
                    <a:pt x="264" y="102"/>
                    <a:pt x="292" y="108"/>
                    <a:pt x="334" y="120"/>
                  </a:cubicBezTo>
                  <a:cubicBezTo>
                    <a:pt x="343" y="123"/>
                    <a:pt x="358" y="125"/>
                    <a:pt x="362" y="130"/>
                  </a:cubicBezTo>
                  <a:cubicBezTo>
                    <a:pt x="364" y="131"/>
                    <a:pt x="362" y="135"/>
                    <a:pt x="361" y="136"/>
                  </a:cubicBezTo>
                  <a:close/>
                  <a:moveTo>
                    <a:pt x="149" y="114"/>
                  </a:moveTo>
                  <a:cubicBezTo>
                    <a:pt x="149" y="114"/>
                    <a:pt x="150" y="122"/>
                    <a:pt x="141" y="128"/>
                  </a:cubicBezTo>
                  <a:cubicBezTo>
                    <a:pt x="132" y="135"/>
                    <a:pt x="112" y="131"/>
                    <a:pt x="110" y="114"/>
                  </a:cubicBezTo>
                  <a:cubicBezTo>
                    <a:pt x="106" y="97"/>
                    <a:pt x="126" y="85"/>
                    <a:pt x="138" y="90"/>
                  </a:cubicBezTo>
                  <a:cubicBezTo>
                    <a:pt x="150" y="94"/>
                    <a:pt x="153" y="104"/>
                    <a:pt x="152" y="105"/>
                  </a:cubicBezTo>
                  <a:cubicBezTo>
                    <a:pt x="149" y="112"/>
                    <a:pt x="143" y="113"/>
                    <a:pt x="141" y="108"/>
                  </a:cubicBezTo>
                  <a:cubicBezTo>
                    <a:pt x="141" y="107"/>
                    <a:pt x="138" y="103"/>
                    <a:pt x="133" y="102"/>
                  </a:cubicBezTo>
                  <a:cubicBezTo>
                    <a:pt x="128" y="100"/>
                    <a:pt x="120" y="105"/>
                    <a:pt x="121" y="113"/>
                  </a:cubicBezTo>
                  <a:cubicBezTo>
                    <a:pt x="122" y="121"/>
                    <a:pt x="131" y="124"/>
                    <a:pt x="136" y="121"/>
                  </a:cubicBezTo>
                  <a:cubicBezTo>
                    <a:pt x="142" y="119"/>
                    <a:pt x="143" y="114"/>
                    <a:pt x="144" y="113"/>
                  </a:cubicBezTo>
                  <a:cubicBezTo>
                    <a:pt x="147" y="112"/>
                    <a:pt x="150" y="109"/>
                    <a:pt x="149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6" name="Content Placeholder 2"/>
          <p:cNvSpPr txBox="1">
            <a:spLocks/>
          </p:cNvSpPr>
          <p:nvPr/>
        </p:nvSpPr>
        <p:spPr>
          <a:xfrm>
            <a:off x="7575076" y="5805900"/>
            <a:ext cx="2088232" cy="4624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Software Product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3921676" y="3118485"/>
            <a:ext cx="423006" cy="324654"/>
            <a:chOff x="2862816" y="2901825"/>
            <a:chExt cx="423006" cy="324654"/>
          </a:xfrm>
          <a:solidFill>
            <a:schemeClr val="accent1"/>
          </a:solidFill>
        </p:grpSpPr>
        <p:sp>
          <p:nvSpPr>
            <p:cNvPr id="48" name="Freeform 8"/>
            <p:cNvSpPr>
              <a:spLocks/>
            </p:cNvSpPr>
            <p:nvPr/>
          </p:nvSpPr>
          <p:spPr bwMode="auto">
            <a:xfrm rot="17526089">
              <a:off x="3010363" y="2832982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14"/>
            <p:cNvSpPr>
              <a:spLocks/>
            </p:cNvSpPr>
            <p:nvPr/>
          </p:nvSpPr>
          <p:spPr bwMode="auto">
            <a:xfrm rot="17526089">
              <a:off x="3004087" y="2944744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7710183" y="3913715"/>
            <a:ext cx="324654" cy="427661"/>
            <a:chOff x="6651323" y="3697055"/>
            <a:chExt cx="324654" cy="427661"/>
          </a:xfrm>
          <a:solidFill>
            <a:schemeClr val="accent1"/>
          </a:solidFill>
        </p:grpSpPr>
        <p:sp>
          <p:nvSpPr>
            <p:cNvPr id="51" name="Freeform 8"/>
            <p:cNvSpPr>
              <a:spLocks/>
            </p:cNvSpPr>
            <p:nvPr/>
          </p:nvSpPr>
          <p:spPr bwMode="auto">
            <a:xfrm rot="20730693">
              <a:off x="6744108" y="3697055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 14"/>
            <p:cNvSpPr>
              <a:spLocks/>
            </p:cNvSpPr>
            <p:nvPr/>
          </p:nvSpPr>
          <p:spPr bwMode="auto">
            <a:xfrm rot="20730693">
              <a:off x="6651323" y="3885900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4152774" y="4980788"/>
            <a:ext cx="420146" cy="324654"/>
            <a:chOff x="3093914" y="4764128"/>
            <a:chExt cx="420146" cy="324654"/>
          </a:xfrm>
          <a:solidFill>
            <a:schemeClr val="accent1"/>
          </a:solidFill>
        </p:grpSpPr>
        <p:sp>
          <p:nvSpPr>
            <p:cNvPr id="54" name="Freeform 8"/>
            <p:cNvSpPr>
              <a:spLocks/>
            </p:cNvSpPr>
            <p:nvPr/>
          </p:nvSpPr>
          <p:spPr bwMode="auto">
            <a:xfrm rot="6919730">
              <a:off x="3294151" y="4796842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5" name="Freeform 14"/>
            <p:cNvSpPr>
              <a:spLocks/>
            </p:cNvSpPr>
            <p:nvPr/>
          </p:nvSpPr>
          <p:spPr bwMode="auto">
            <a:xfrm rot="6919730">
              <a:off x="3050995" y="4807047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Content Placeholder 2"/>
          <p:cNvSpPr txBox="1">
            <a:spLocks/>
          </p:cNvSpPr>
          <p:nvPr/>
        </p:nvSpPr>
        <p:spPr>
          <a:xfrm>
            <a:off x="4993605" y="6023625"/>
            <a:ext cx="2079767" cy="3260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Customer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6493981" y="5028515"/>
            <a:ext cx="428561" cy="324654"/>
            <a:chOff x="5435121" y="4811855"/>
            <a:chExt cx="428561" cy="324654"/>
          </a:xfrm>
          <a:solidFill>
            <a:schemeClr val="accent1"/>
          </a:solidFill>
        </p:grpSpPr>
        <p:sp>
          <p:nvSpPr>
            <p:cNvPr id="58" name="Freeform 8"/>
            <p:cNvSpPr>
              <a:spLocks/>
            </p:cNvSpPr>
            <p:nvPr/>
          </p:nvSpPr>
          <p:spPr bwMode="auto">
            <a:xfrm rot="4628471">
              <a:off x="5643773" y="4760648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14"/>
            <p:cNvSpPr>
              <a:spLocks/>
            </p:cNvSpPr>
            <p:nvPr/>
          </p:nvSpPr>
          <p:spPr bwMode="auto">
            <a:xfrm rot="4628471">
              <a:off x="5392202" y="4854774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637127" y="5184072"/>
            <a:ext cx="691886" cy="520208"/>
            <a:chOff x="6578267" y="4967412"/>
            <a:chExt cx="691886" cy="520208"/>
          </a:xfrm>
          <a:solidFill>
            <a:schemeClr val="tx1"/>
          </a:solidFill>
        </p:grpSpPr>
        <p:sp>
          <p:nvSpPr>
            <p:cNvPr id="61" name="Freeform 6"/>
            <p:cNvSpPr>
              <a:spLocks/>
            </p:cNvSpPr>
            <p:nvPr/>
          </p:nvSpPr>
          <p:spPr bwMode="auto">
            <a:xfrm>
              <a:off x="6609579" y="4990565"/>
              <a:ext cx="406546" cy="310844"/>
            </a:xfrm>
            <a:custGeom>
              <a:avLst/>
              <a:gdLst>
                <a:gd name="T0" fmla="*/ 1463 w 1515"/>
                <a:gd name="T1" fmla="*/ 856 h 1186"/>
                <a:gd name="T2" fmla="*/ 1417 w 1515"/>
                <a:gd name="T3" fmla="*/ 747 h 1186"/>
                <a:gd name="T4" fmla="*/ 1431 w 1515"/>
                <a:gd name="T5" fmla="*/ 691 h 1186"/>
                <a:gd name="T6" fmla="*/ 1438 w 1515"/>
                <a:gd name="T7" fmla="*/ 592 h 1186"/>
                <a:gd name="T8" fmla="*/ 1402 w 1515"/>
                <a:gd name="T9" fmla="*/ 558 h 1186"/>
                <a:gd name="T10" fmla="*/ 1287 w 1515"/>
                <a:gd name="T11" fmla="*/ 503 h 1186"/>
                <a:gd name="T12" fmla="*/ 1394 w 1515"/>
                <a:gd name="T13" fmla="*/ 367 h 1186"/>
                <a:gd name="T14" fmla="*/ 984 w 1515"/>
                <a:gd name="T15" fmla="*/ 538 h 1186"/>
                <a:gd name="T16" fmla="*/ 1392 w 1515"/>
                <a:gd name="T17" fmla="*/ 267 h 1186"/>
                <a:gd name="T18" fmla="*/ 1138 w 1515"/>
                <a:gd name="T19" fmla="*/ 293 h 1186"/>
                <a:gd name="T20" fmla="*/ 1331 w 1515"/>
                <a:gd name="T21" fmla="*/ 161 h 1186"/>
                <a:gd name="T22" fmla="*/ 919 w 1515"/>
                <a:gd name="T23" fmla="*/ 296 h 1186"/>
                <a:gd name="T24" fmla="*/ 1160 w 1515"/>
                <a:gd name="T25" fmla="*/ 117 h 1186"/>
                <a:gd name="T26" fmla="*/ 1222 w 1515"/>
                <a:gd name="T27" fmla="*/ 26 h 1186"/>
                <a:gd name="T28" fmla="*/ 1051 w 1515"/>
                <a:gd name="T29" fmla="*/ 70 h 1186"/>
                <a:gd name="T30" fmla="*/ 734 w 1515"/>
                <a:gd name="T31" fmla="*/ 248 h 1186"/>
                <a:gd name="T32" fmla="*/ 913 w 1515"/>
                <a:gd name="T33" fmla="*/ 57 h 1186"/>
                <a:gd name="T34" fmla="*/ 612 w 1515"/>
                <a:gd name="T35" fmla="*/ 147 h 1186"/>
                <a:gd name="T36" fmla="*/ 684 w 1515"/>
                <a:gd name="T37" fmla="*/ 43 h 1186"/>
                <a:gd name="T38" fmla="*/ 582 w 1515"/>
                <a:gd name="T39" fmla="*/ 52 h 1186"/>
                <a:gd name="T40" fmla="*/ 293 w 1515"/>
                <a:gd name="T41" fmla="*/ 198 h 1186"/>
                <a:gd name="T42" fmla="*/ 367 w 1515"/>
                <a:gd name="T43" fmla="*/ 73 h 1186"/>
                <a:gd name="T44" fmla="*/ 209 w 1515"/>
                <a:gd name="T45" fmla="*/ 113 h 1186"/>
                <a:gd name="T46" fmla="*/ 96 w 1515"/>
                <a:gd name="T47" fmla="*/ 73 h 1186"/>
                <a:gd name="T48" fmla="*/ 28 w 1515"/>
                <a:gd name="T49" fmla="*/ 63 h 1186"/>
                <a:gd name="T50" fmla="*/ 50 w 1515"/>
                <a:gd name="T51" fmla="*/ 172 h 1186"/>
                <a:gd name="T52" fmla="*/ 136 w 1515"/>
                <a:gd name="T53" fmla="*/ 249 h 1186"/>
                <a:gd name="T54" fmla="*/ 47 w 1515"/>
                <a:gd name="T55" fmla="*/ 396 h 1186"/>
                <a:gd name="T56" fmla="*/ 198 w 1515"/>
                <a:gd name="T57" fmla="*/ 370 h 1186"/>
                <a:gd name="T58" fmla="*/ 80 w 1515"/>
                <a:gd name="T59" fmla="*/ 468 h 1186"/>
                <a:gd name="T60" fmla="*/ 343 w 1515"/>
                <a:gd name="T61" fmla="*/ 426 h 1186"/>
                <a:gd name="T62" fmla="*/ 110 w 1515"/>
                <a:gd name="T63" fmla="*/ 594 h 1186"/>
                <a:gd name="T64" fmla="*/ 228 w 1515"/>
                <a:gd name="T65" fmla="*/ 635 h 1186"/>
                <a:gd name="T66" fmla="*/ 173 w 1515"/>
                <a:gd name="T67" fmla="*/ 697 h 1186"/>
                <a:gd name="T68" fmla="*/ 125 w 1515"/>
                <a:gd name="T69" fmla="*/ 778 h 1186"/>
                <a:gd name="T70" fmla="*/ 183 w 1515"/>
                <a:gd name="T71" fmla="*/ 820 h 1186"/>
                <a:gd name="T72" fmla="*/ 140 w 1515"/>
                <a:gd name="T73" fmla="*/ 944 h 1186"/>
                <a:gd name="T74" fmla="*/ 513 w 1515"/>
                <a:gd name="T75" fmla="*/ 745 h 1186"/>
                <a:gd name="T76" fmla="*/ 203 w 1515"/>
                <a:gd name="T77" fmla="*/ 968 h 1186"/>
                <a:gd name="T78" fmla="*/ 401 w 1515"/>
                <a:gd name="T79" fmla="*/ 986 h 1186"/>
                <a:gd name="T80" fmla="*/ 236 w 1515"/>
                <a:gd name="T81" fmla="*/ 1099 h 1186"/>
                <a:gd name="T82" fmla="*/ 652 w 1515"/>
                <a:gd name="T83" fmla="*/ 961 h 1186"/>
                <a:gd name="T84" fmla="*/ 673 w 1515"/>
                <a:gd name="T85" fmla="*/ 985 h 1186"/>
                <a:gd name="T86" fmla="*/ 579 w 1515"/>
                <a:gd name="T87" fmla="*/ 1103 h 1186"/>
                <a:gd name="T88" fmla="*/ 1163 w 1515"/>
                <a:gd name="T89" fmla="*/ 825 h 1186"/>
                <a:gd name="T90" fmla="*/ 1029 w 1515"/>
                <a:gd name="T91" fmla="*/ 946 h 1186"/>
                <a:gd name="T92" fmla="*/ 1039 w 1515"/>
                <a:gd name="T93" fmla="*/ 1024 h 1186"/>
                <a:gd name="T94" fmla="*/ 1377 w 1515"/>
                <a:gd name="T95" fmla="*/ 846 h 1186"/>
                <a:gd name="T96" fmla="*/ 1461 w 1515"/>
                <a:gd name="T97" fmla="*/ 949 h 1186"/>
                <a:gd name="T98" fmla="*/ 1487 w 1515"/>
                <a:gd name="T99" fmla="*/ 934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15" h="1186">
                  <a:moveTo>
                    <a:pt x="1504" y="877"/>
                  </a:moveTo>
                  <a:cubicBezTo>
                    <a:pt x="1498" y="867"/>
                    <a:pt x="1488" y="860"/>
                    <a:pt x="1477" y="857"/>
                  </a:cubicBezTo>
                  <a:cubicBezTo>
                    <a:pt x="1472" y="856"/>
                    <a:pt x="1468" y="856"/>
                    <a:pt x="1463" y="856"/>
                  </a:cubicBezTo>
                  <a:cubicBezTo>
                    <a:pt x="1460" y="842"/>
                    <a:pt x="1457" y="828"/>
                    <a:pt x="1455" y="818"/>
                  </a:cubicBezTo>
                  <a:cubicBezTo>
                    <a:pt x="1445" y="772"/>
                    <a:pt x="1445" y="772"/>
                    <a:pt x="1442" y="766"/>
                  </a:cubicBezTo>
                  <a:cubicBezTo>
                    <a:pt x="1437" y="757"/>
                    <a:pt x="1427" y="749"/>
                    <a:pt x="1417" y="747"/>
                  </a:cubicBezTo>
                  <a:cubicBezTo>
                    <a:pt x="1402" y="742"/>
                    <a:pt x="1393" y="743"/>
                    <a:pt x="1350" y="767"/>
                  </a:cubicBezTo>
                  <a:cubicBezTo>
                    <a:pt x="1354" y="764"/>
                    <a:pt x="1357" y="761"/>
                    <a:pt x="1360" y="758"/>
                  </a:cubicBezTo>
                  <a:cubicBezTo>
                    <a:pt x="1391" y="729"/>
                    <a:pt x="1415" y="707"/>
                    <a:pt x="1431" y="691"/>
                  </a:cubicBezTo>
                  <a:cubicBezTo>
                    <a:pt x="1441" y="682"/>
                    <a:pt x="1448" y="674"/>
                    <a:pt x="1453" y="669"/>
                  </a:cubicBezTo>
                  <a:cubicBezTo>
                    <a:pt x="1459" y="662"/>
                    <a:pt x="1480" y="639"/>
                    <a:pt x="1465" y="612"/>
                  </a:cubicBezTo>
                  <a:cubicBezTo>
                    <a:pt x="1459" y="602"/>
                    <a:pt x="1450" y="595"/>
                    <a:pt x="1438" y="592"/>
                  </a:cubicBezTo>
                  <a:cubicBezTo>
                    <a:pt x="1418" y="586"/>
                    <a:pt x="1404" y="588"/>
                    <a:pt x="1259" y="672"/>
                  </a:cubicBezTo>
                  <a:cubicBezTo>
                    <a:pt x="1307" y="637"/>
                    <a:pt x="1342" y="610"/>
                    <a:pt x="1367" y="590"/>
                  </a:cubicBezTo>
                  <a:cubicBezTo>
                    <a:pt x="1383" y="577"/>
                    <a:pt x="1394" y="566"/>
                    <a:pt x="1402" y="558"/>
                  </a:cubicBezTo>
                  <a:cubicBezTo>
                    <a:pt x="1423" y="536"/>
                    <a:pt x="1428" y="515"/>
                    <a:pt x="1417" y="495"/>
                  </a:cubicBezTo>
                  <a:cubicBezTo>
                    <a:pt x="1411" y="484"/>
                    <a:pt x="1401" y="477"/>
                    <a:pt x="1389" y="474"/>
                  </a:cubicBezTo>
                  <a:cubicBezTo>
                    <a:pt x="1371" y="469"/>
                    <a:pt x="1351" y="472"/>
                    <a:pt x="1287" y="503"/>
                  </a:cubicBezTo>
                  <a:cubicBezTo>
                    <a:pt x="1301" y="493"/>
                    <a:pt x="1313" y="484"/>
                    <a:pt x="1324" y="475"/>
                  </a:cubicBezTo>
                  <a:cubicBezTo>
                    <a:pt x="1346" y="459"/>
                    <a:pt x="1362" y="446"/>
                    <a:pt x="1373" y="435"/>
                  </a:cubicBezTo>
                  <a:cubicBezTo>
                    <a:pt x="1383" y="426"/>
                    <a:pt x="1412" y="399"/>
                    <a:pt x="1394" y="367"/>
                  </a:cubicBezTo>
                  <a:cubicBezTo>
                    <a:pt x="1388" y="356"/>
                    <a:pt x="1378" y="348"/>
                    <a:pt x="1365" y="345"/>
                  </a:cubicBezTo>
                  <a:cubicBezTo>
                    <a:pt x="1342" y="339"/>
                    <a:pt x="1316" y="342"/>
                    <a:pt x="1151" y="438"/>
                  </a:cubicBezTo>
                  <a:cubicBezTo>
                    <a:pt x="1101" y="467"/>
                    <a:pt x="1045" y="501"/>
                    <a:pt x="984" y="538"/>
                  </a:cubicBezTo>
                  <a:cubicBezTo>
                    <a:pt x="1095" y="466"/>
                    <a:pt x="1199" y="399"/>
                    <a:pt x="1274" y="349"/>
                  </a:cubicBezTo>
                  <a:cubicBezTo>
                    <a:pt x="1315" y="322"/>
                    <a:pt x="1345" y="301"/>
                    <a:pt x="1365" y="287"/>
                  </a:cubicBezTo>
                  <a:cubicBezTo>
                    <a:pt x="1377" y="278"/>
                    <a:pt x="1386" y="272"/>
                    <a:pt x="1392" y="267"/>
                  </a:cubicBezTo>
                  <a:cubicBezTo>
                    <a:pt x="1421" y="241"/>
                    <a:pt x="1415" y="218"/>
                    <a:pt x="1408" y="207"/>
                  </a:cubicBezTo>
                  <a:cubicBezTo>
                    <a:pt x="1403" y="196"/>
                    <a:pt x="1393" y="189"/>
                    <a:pt x="1382" y="186"/>
                  </a:cubicBezTo>
                  <a:cubicBezTo>
                    <a:pt x="1363" y="181"/>
                    <a:pt x="1349" y="177"/>
                    <a:pt x="1138" y="293"/>
                  </a:cubicBezTo>
                  <a:cubicBezTo>
                    <a:pt x="1157" y="280"/>
                    <a:pt x="1176" y="268"/>
                    <a:pt x="1193" y="256"/>
                  </a:cubicBezTo>
                  <a:cubicBezTo>
                    <a:pt x="1241" y="225"/>
                    <a:pt x="1276" y="201"/>
                    <a:pt x="1300" y="184"/>
                  </a:cubicBezTo>
                  <a:cubicBezTo>
                    <a:pt x="1314" y="174"/>
                    <a:pt x="1324" y="167"/>
                    <a:pt x="1331" y="161"/>
                  </a:cubicBezTo>
                  <a:cubicBezTo>
                    <a:pt x="1361" y="136"/>
                    <a:pt x="1358" y="114"/>
                    <a:pt x="1350" y="99"/>
                  </a:cubicBezTo>
                  <a:cubicBezTo>
                    <a:pt x="1344" y="89"/>
                    <a:pt x="1335" y="82"/>
                    <a:pt x="1324" y="79"/>
                  </a:cubicBezTo>
                  <a:cubicBezTo>
                    <a:pt x="1299" y="72"/>
                    <a:pt x="1298" y="72"/>
                    <a:pt x="919" y="296"/>
                  </a:cubicBezTo>
                  <a:cubicBezTo>
                    <a:pt x="880" y="320"/>
                    <a:pt x="839" y="344"/>
                    <a:pt x="798" y="368"/>
                  </a:cubicBezTo>
                  <a:cubicBezTo>
                    <a:pt x="880" y="312"/>
                    <a:pt x="959" y="257"/>
                    <a:pt x="1026" y="211"/>
                  </a:cubicBezTo>
                  <a:cubicBezTo>
                    <a:pt x="1086" y="170"/>
                    <a:pt x="1129" y="139"/>
                    <a:pt x="1160" y="117"/>
                  </a:cubicBezTo>
                  <a:cubicBezTo>
                    <a:pt x="1177" y="105"/>
                    <a:pt x="1190" y="96"/>
                    <a:pt x="1198" y="89"/>
                  </a:cubicBezTo>
                  <a:cubicBezTo>
                    <a:pt x="1204" y="85"/>
                    <a:pt x="1207" y="82"/>
                    <a:pt x="1210" y="80"/>
                  </a:cubicBezTo>
                  <a:cubicBezTo>
                    <a:pt x="1237" y="56"/>
                    <a:pt x="1225" y="30"/>
                    <a:pt x="1222" y="26"/>
                  </a:cubicBezTo>
                  <a:cubicBezTo>
                    <a:pt x="1217" y="16"/>
                    <a:pt x="1207" y="9"/>
                    <a:pt x="1197" y="6"/>
                  </a:cubicBezTo>
                  <a:cubicBezTo>
                    <a:pt x="1178" y="0"/>
                    <a:pt x="1164" y="8"/>
                    <a:pt x="1133" y="25"/>
                  </a:cubicBezTo>
                  <a:cubicBezTo>
                    <a:pt x="1114" y="35"/>
                    <a:pt x="1087" y="50"/>
                    <a:pt x="1051" y="70"/>
                  </a:cubicBezTo>
                  <a:cubicBezTo>
                    <a:pt x="984" y="108"/>
                    <a:pt x="892" y="162"/>
                    <a:pt x="795" y="219"/>
                  </a:cubicBezTo>
                  <a:cubicBezTo>
                    <a:pt x="761" y="239"/>
                    <a:pt x="725" y="260"/>
                    <a:pt x="688" y="281"/>
                  </a:cubicBezTo>
                  <a:cubicBezTo>
                    <a:pt x="703" y="270"/>
                    <a:pt x="719" y="259"/>
                    <a:pt x="734" y="248"/>
                  </a:cubicBezTo>
                  <a:cubicBezTo>
                    <a:pt x="789" y="207"/>
                    <a:pt x="830" y="176"/>
                    <a:pt x="858" y="153"/>
                  </a:cubicBezTo>
                  <a:cubicBezTo>
                    <a:pt x="875" y="140"/>
                    <a:pt x="887" y="129"/>
                    <a:pt x="895" y="121"/>
                  </a:cubicBezTo>
                  <a:cubicBezTo>
                    <a:pt x="904" y="112"/>
                    <a:pt x="930" y="87"/>
                    <a:pt x="913" y="57"/>
                  </a:cubicBezTo>
                  <a:cubicBezTo>
                    <a:pt x="907" y="47"/>
                    <a:pt x="898" y="39"/>
                    <a:pt x="886" y="36"/>
                  </a:cubicBezTo>
                  <a:cubicBezTo>
                    <a:pt x="857" y="28"/>
                    <a:pt x="821" y="44"/>
                    <a:pt x="502" y="235"/>
                  </a:cubicBezTo>
                  <a:cubicBezTo>
                    <a:pt x="544" y="202"/>
                    <a:pt x="582" y="171"/>
                    <a:pt x="612" y="147"/>
                  </a:cubicBezTo>
                  <a:cubicBezTo>
                    <a:pt x="633" y="130"/>
                    <a:pt x="648" y="118"/>
                    <a:pt x="658" y="109"/>
                  </a:cubicBezTo>
                  <a:cubicBezTo>
                    <a:pt x="664" y="104"/>
                    <a:pt x="669" y="101"/>
                    <a:pt x="672" y="98"/>
                  </a:cubicBezTo>
                  <a:cubicBezTo>
                    <a:pt x="698" y="74"/>
                    <a:pt x="689" y="52"/>
                    <a:pt x="684" y="43"/>
                  </a:cubicBezTo>
                  <a:cubicBezTo>
                    <a:pt x="679" y="33"/>
                    <a:pt x="670" y="26"/>
                    <a:pt x="659" y="23"/>
                  </a:cubicBezTo>
                  <a:cubicBezTo>
                    <a:pt x="642" y="18"/>
                    <a:pt x="630" y="25"/>
                    <a:pt x="615" y="33"/>
                  </a:cubicBezTo>
                  <a:cubicBezTo>
                    <a:pt x="607" y="37"/>
                    <a:pt x="596" y="43"/>
                    <a:pt x="582" y="52"/>
                  </a:cubicBezTo>
                  <a:cubicBezTo>
                    <a:pt x="554" y="68"/>
                    <a:pt x="517" y="90"/>
                    <a:pt x="473" y="116"/>
                  </a:cubicBezTo>
                  <a:cubicBezTo>
                    <a:pt x="412" y="152"/>
                    <a:pt x="326" y="203"/>
                    <a:pt x="249" y="247"/>
                  </a:cubicBezTo>
                  <a:cubicBezTo>
                    <a:pt x="265" y="229"/>
                    <a:pt x="280" y="212"/>
                    <a:pt x="293" y="198"/>
                  </a:cubicBezTo>
                  <a:cubicBezTo>
                    <a:pt x="312" y="176"/>
                    <a:pt x="330" y="157"/>
                    <a:pt x="342" y="143"/>
                  </a:cubicBezTo>
                  <a:cubicBezTo>
                    <a:pt x="349" y="136"/>
                    <a:pt x="354" y="130"/>
                    <a:pt x="357" y="126"/>
                  </a:cubicBezTo>
                  <a:cubicBezTo>
                    <a:pt x="364" y="118"/>
                    <a:pt x="381" y="98"/>
                    <a:pt x="367" y="73"/>
                  </a:cubicBezTo>
                  <a:cubicBezTo>
                    <a:pt x="362" y="63"/>
                    <a:pt x="353" y="55"/>
                    <a:pt x="342" y="53"/>
                  </a:cubicBezTo>
                  <a:cubicBezTo>
                    <a:pt x="323" y="47"/>
                    <a:pt x="309" y="55"/>
                    <a:pt x="277" y="73"/>
                  </a:cubicBezTo>
                  <a:cubicBezTo>
                    <a:pt x="258" y="84"/>
                    <a:pt x="234" y="98"/>
                    <a:pt x="209" y="113"/>
                  </a:cubicBezTo>
                  <a:cubicBezTo>
                    <a:pt x="186" y="127"/>
                    <a:pt x="157" y="144"/>
                    <a:pt x="135" y="157"/>
                  </a:cubicBezTo>
                  <a:cubicBezTo>
                    <a:pt x="132" y="150"/>
                    <a:pt x="128" y="144"/>
                    <a:pt x="126" y="137"/>
                  </a:cubicBezTo>
                  <a:cubicBezTo>
                    <a:pt x="98" y="76"/>
                    <a:pt x="97" y="75"/>
                    <a:pt x="96" y="73"/>
                  </a:cubicBezTo>
                  <a:cubicBezTo>
                    <a:pt x="90" y="62"/>
                    <a:pt x="80" y="55"/>
                    <a:pt x="69" y="52"/>
                  </a:cubicBezTo>
                  <a:cubicBezTo>
                    <a:pt x="51" y="48"/>
                    <a:pt x="38" y="57"/>
                    <a:pt x="30" y="62"/>
                  </a:cubicBezTo>
                  <a:cubicBezTo>
                    <a:pt x="29" y="62"/>
                    <a:pt x="29" y="63"/>
                    <a:pt x="28" y="63"/>
                  </a:cubicBezTo>
                  <a:cubicBezTo>
                    <a:pt x="8" y="74"/>
                    <a:pt x="0" y="100"/>
                    <a:pt x="11" y="120"/>
                  </a:cubicBezTo>
                  <a:cubicBezTo>
                    <a:pt x="17" y="129"/>
                    <a:pt x="25" y="136"/>
                    <a:pt x="36" y="139"/>
                  </a:cubicBezTo>
                  <a:cubicBezTo>
                    <a:pt x="40" y="149"/>
                    <a:pt x="46" y="161"/>
                    <a:pt x="50" y="172"/>
                  </a:cubicBezTo>
                  <a:cubicBezTo>
                    <a:pt x="77" y="230"/>
                    <a:pt x="77" y="230"/>
                    <a:pt x="79" y="233"/>
                  </a:cubicBezTo>
                  <a:cubicBezTo>
                    <a:pt x="84" y="242"/>
                    <a:pt x="93" y="250"/>
                    <a:pt x="104" y="253"/>
                  </a:cubicBezTo>
                  <a:cubicBezTo>
                    <a:pt x="115" y="256"/>
                    <a:pt x="123" y="255"/>
                    <a:pt x="136" y="249"/>
                  </a:cubicBezTo>
                  <a:cubicBezTo>
                    <a:pt x="128" y="259"/>
                    <a:pt x="120" y="267"/>
                    <a:pt x="113" y="276"/>
                  </a:cubicBezTo>
                  <a:cubicBezTo>
                    <a:pt x="93" y="298"/>
                    <a:pt x="78" y="315"/>
                    <a:pt x="68" y="328"/>
                  </a:cubicBezTo>
                  <a:cubicBezTo>
                    <a:pt x="49" y="350"/>
                    <a:pt x="32" y="370"/>
                    <a:pt x="47" y="396"/>
                  </a:cubicBezTo>
                  <a:cubicBezTo>
                    <a:pt x="52" y="406"/>
                    <a:pt x="62" y="414"/>
                    <a:pt x="73" y="417"/>
                  </a:cubicBezTo>
                  <a:cubicBezTo>
                    <a:pt x="91" y="422"/>
                    <a:pt x="107" y="417"/>
                    <a:pt x="152" y="394"/>
                  </a:cubicBezTo>
                  <a:cubicBezTo>
                    <a:pt x="165" y="388"/>
                    <a:pt x="180" y="380"/>
                    <a:pt x="198" y="370"/>
                  </a:cubicBezTo>
                  <a:cubicBezTo>
                    <a:pt x="193" y="374"/>
                    <a:pt x="189" y="378"/>
                    <a:pt x="184" y="381"/>
                  </a:cubicBezTo>
                  <a:cubicBezTo>
                    <a:pt x="148" y="410"/>
                    <a:pt x="122" y="432"/>
                    <a:pt x="104" y="447"/>
                  </a:cubicBezTo>
                  <a:cubicBezTo>
                    <a:pt x="93" y="456"/>
                    <a:pt x="85" y="463"/>
                    <a:pt x="80" y="468"/>
                  </a:cubicBezTo>
                  <a:cubicBezTo>
                    <a:pt x="59" y="488"/>
                    <a:pt x="54" y="508"/>
                    <a:pt x="65" y="527"/>
                  </a:cubicBezTo>
                  <a:cubicBezTo>
                    <a:pt x="71" y="537"/>
                    <a:pt x="80" y="544"/>
                    <a:pt x="92" y="547"/>
                  </a:cubicBezTo>
                  <a:cubicBezTo>
                    <a:pt x="115" y="554"/>
                    <a:pt x="131" y="551"/>
                    <a:pt x="343" y="426"/>
                  </a:cubicBezTo>
                  <a:cubicBezTo>
                    <a:pt x="276" y="473"/>
                    <a:pt x="219" y="513"/>
                    <a:pt x="176" y="544"/>
                  </a:cubicBezTo>
                  <a:cubicBezTo>
                    <a:pt x="153" y="561"/>
                    <a:pt x="136" y="573"/>
                    <a:pt x="125" y="582"/>
                  </a:cubicBezTo>
                  <a:cubicBezTo>
                    <a:pt x="118" y="587"/>
                    <a:pt x="113" y="591"/>
                    <a:pt x="110" y="594"/>
                  </a:cubicBezTo>
                  <a:cubicBezTo>
                    <a:pt x="82" y="618"/>
                    <a:pt x="92" y="643"/>
                    <a:pt x="96" y="650"/>
                  </a:cubicBezTo>
                  <a:cubicBezTo>
                    <a:pt x="102" y="660"/>
                    <a:pt x="111" y="667"/>
                    <a:pt x="122" y="670"/>
                  </a:cubicBezTo>
                  <a:cubicBezTo>
                    <a:pt x="141" y="675"/>
                    <a:pt x="159" y="671"/>
                    <a:pt x="228" y="635"/>
                  </a:cubicBezTo>
                  <a:cubicBezTo>
                    <a:pt x="267" y="616"/>
                    <a:pt x="319" y="587"/>
                    <a:pt x="388" y="549"/>
                  </a:cubicBezTo>
                  <a:cubicBezTo>
                    <a:pt x="346" y="578"/>
                    <a:pt x="307" y="604"/>
                    <a:pt x="273" y="628"/>
                  </a:cubicBezTo>
                  <a:cubicBezTo>
                    <a:pt x="228" y="659"/>
                    <a:pt x="196" y="681"/>
                    <a:pt x="173" y="697"/>
                  </a:cubicBezTo>
                  <a:cubicBezTo>
                    <a:pt x="161" y="706"/>
                    <a:pt x="151" y="713"/>
                    <a:pt x="145" y="718"/>
                  </a:cubicBezTo>
                  <a:cubicBezTo>
                    <a:pt x="141" y="721"/>
                    <a:pt x="138" y="723"/>
                    <a:pt x="136" y="725"/>
                  </a:cubicBezTo>
                  <a:cubicBezTo>
                    <a:pt x="115" y="742"/>
                    <a:pt x="117" y="765"/>
                    <a:pt x="125" y="778"/>
                  </a:cubicBezTo>
                  <a:cubicBezTo>
                    <a:pt x="130" y="789"/>
                    <a:pt x="140" y="797"/>
                    <a:pt x="152" y="800"/>
                  </a:cubicBezTo>
                  <a:cubicBezTo>
                    <a:pt x="170" y="805"/>
                    <a:pt x="189" y="802"/>
                    <a:pt x="251" y="772"/>
                  </a:cubicBezTo>
                  <a:cubicBezTo>
                    <a:pt x="224" y="791"/>
                    <a:pt x="201" y="807"/>
                    <a:pt x="183" y="820"/>
                  </a:cubicBezTo>
                  <a:cubicBezTo>
                    <a:pt x="162" y="835"/>
                    <a:pt x="147" y="847"/>
                    <a:pt x="136" y="856"/>
                  </a:cubicBezTo>
                  <a:cubicBezTo>
                    <a:pt x="127" y="865"/>
                    <a:pt x="97" y="892"/>
                    <a:pt x="115" y="924"/>
                  </a:cubicBezTo>
                  <a:cubicBezTo>
                    <a:pt x="120" y="934"/>
                    <a:pt x="129" y="941"/>
                    <a:pt x="140" y="944"/>
                  </a:cubicBezTo>
                  <a:cubicBezTo>
                    <a:pt x="158" y="949"/>
                    <a:pt x="169" y="942"/>
                    <a:pt x="200" y="926"/>
                  </a:cubicBezTo>
                  <a:cubicBezTo>
                    <a:pt x="216" y="917"/>
                    <a:pt x="241" y="903"/>
                    <a:pt x="273" y="884"/>
                  </a:cubicBezTo>
                  <a:cubicBezTo>
                    <a:pt x="335" y="849"/>
                    <a:pt x="417" y="801"/>
                    <a:pt x="513" y="745"/>
                  </a:cubicBezTo>
                  <a:cubicBezTo>
                    <a:pt x="485" y="764"/>
                    <a:pt x="457" y="783"/>
                    <a:pt x="431" y="800"/>
                  </a:cubicBezTo>
                  <a:cubicBezTo>
                    <a:pt x="352" y="854"/>
                    <a:pt x="294" y="895"/>
                    <a:pt x="254" y="925"/>
                  </a:cubicBezTo>
                  <a:cubicBezTo>
                    <a:pt x="231" y="943"/>
                    <a:pt x="214" y="957"/>
                    <a:pt x="203" y="968"/>
                  </a:cubicBezTo>
                  <a:cubicBezTo>
                    <a:pt x="193" y="978"/>
                    <a:pt x="164" y="1006"/>
                    <a:pt x="182" y="1038"/>
                  </a:cubicBezTo>
                  <a:cubicBezTo>
                    <a:pt x="188" y="1050"/>
                    <a:pt x="198" y="1058"/>
                    <a:pt x="211" y="1061"/>
                  </a:cubicBezTo>
                  <a:cubicBezTo>
                    <a:pt x="233" y="1067"/>
                    <a:pt x="261" y="1064"/>
                    <a:pt x="401" y="986"/>
                  </a:cubicBezTo>
                  <a:cubicBezTo>
                    <a:pt x="383" y="998"/>
                    <a:pt x="366" y="1009"/>
                    <a:pt x="351" y="1019"/>
                  </a:cubicBezTo>
                  <a:cubicBezTo>
                    <a:pt x="311" y="1045"/>
                    <a:pt x="282" y="1065"/>
                    <a:pt x="262" y="1079"/>
                  </a:cubicBezTo>
                  <a:cubicBezTo>
                    <a:pt x="251" y="1088"/>
                    <a:pt x="242" y="1094"/>
                    <a:pt x="236" y="1099"/>
                  </a:cubicBezTo>
                  <a:cubicBezTo>
                    <a:pt x="207" y="1124"/>
                    <a:pt x="213" y="1147"/>
                    <a:pt x="220" y="1159"/>
                  </a:cubicBezTo>
                  <a:cubicBezTo>
                    <a:pt x="225" y="1169"/>
                    <a:pt x="234" y="1176"/>
                    <a:pt x="245" y="1179"/>
                  </a:cubicBezTo>
                  <a:cubicBezTo>
                    <a:pt x="270" y="1186"/>
                    <a:pt x="272" y="1186"/>
                    <a:pt x="652" y="961"/>
                  </a:cubicBezTo>
                  <a:cubicBezTo>
                    <a:pt x="764" y="894"/>
                    <a:pt x="888" y="821"/>
                    <a:pt x="1001" y="755"/>
                  </a:cubicBezTo>
                  <a:cubicBezTo>
                    <a:pt x="957" y="786"/>
                    <a:pt x="913" y="816"/>
                    <a:pt x="874" y="844"/>
                  </a:cubicBezTo>
                  <a:cubicBezTo>
                    <a:pt x="797" y="897"/>
                    <a:pt x="725" y="948"/>
                    <a:pt x="673" y="985"/>
                  </a:cubicBezTo>
                  <a:cubicBezTo>
                    <a:pt x="645" y="1005"/>
                    <a:pt x="625" y="1020"/>
                    <a:pt x="611" y="1031"/>
                  </a:cubicBezTo>
                  <a:cubicBezTo>
                    <a:pt x="603" y="1037"/>
                    <a:pt x="597" y="1043"/>
                    <a:pt x="592" y="1047"/>
                  </a:cubicBezTo>
                  <a:cubicBezTo>
                    <a:pt x="566" y="1071"/>
                    <a:pt x="574" y="1094"/>
                    <a:pt x="579" y="1103"/>
                  </a:cubicBezTo>
                  <a:cubicBezTo>
                    <a:pt x="585" y="1113"/>
                    <a:pt x="595" y="1121"/>
                    <a:pt x="607" y="1124"/>
                  </a:cubicBezTo>
                  <a:cubicBezTo>
                    <a:pt x="640" y="1133"/>
                    <a:pt x="688" y="1111"/>
                    <a:pt x="1089" y="870"/>
                  </a:cubicBezTo>
                  <a:cubicBezTo>
                    <a:pt x="1113" y="855"/>
                    <a:pt x="1138" y="840"/>
                    <a:pt x="1163" y="825"/>
                  </a:cubicBezTo>
                  <a:cubicBezTo>
                    <a:pt x="1148" y="839"/>
                    <a:pt x="1133" y="852"/>
                    <a:pt x="1120" y="864"/>
                  </a:cubicBezTo>
                  <a:cubicBezTo>
                    <a:pt x="1092" y="889"/>
                    <a:pt x="1067" y="911"/>
                    <a:pt x="1050" y="927"/>
                  </a:cubicBezTo>
                  <a:cubicBezTo>
                    <a:pt x="1041" y="935"/>
                    <a:pt x="1034" y="942"/>
                    <a:pt x="1029" y="946"/>
                  </a:cubicBezTo>
                  <a:cubicBezTo>
                    <a:pt x="1026" y="949"/>
                    <a:pt x="1024" y="951"/>
                    <a:pt x="1023" y="952"/>
                  </a:cubicBezTo>
                  <a:cubicBezTo>
                    <a:pt x="1000" y="975"/>
                    <a:pt x="1011" y="999"/>
                    <a:pt x="1014" y="1004"/>
                  </a:cubicBezTo>
                  <a:cubicBezTo>
                    <a:pt x="1019" y="1013"/>
                    <a:pt x="1028" y="1021"/>
                    <a:pt x="1039" y="1024"/>
                  </a:cubicBezTo>
                  <a:cubicBezTo>
                    <a:pt x="1057" y="1029"/>
                    <a:pt x="1063" y="1025"/>
                    <a:pt x="1107" y="1000"/>
                  </a:cubicBezTo>
                  <a:cubicBezTo>
                    <a:pt x="1129" y="987"/>
                    <a:pt x="1160" y="970"/>
                    <a:pt x="1192" y="951"/>
                  </a:cubicBezTo>
                  <a:cubicBezTo>
                    <a:pt x="1247" y="920"/>
                    <a:pt x="1328" y="873"/>
                    <a:pt x="1377" y="846"/>
                  </a:cubicBezTo>
                  <a:cubicBezTo>
                    <a:pt x="1394" y="928"/>
                    <a:pt x="1395" y="929"/>
                    <a:pt x="1399" y="936"/>
                  </a:cubicBezTo>
                  <a:cubicBezTo>
                    <a:pt x="1404" y="946"/>
                    <a:pt x="1414" y="953"/>
                    <a:pt x="1425" y="956"/>
                  </a:cubicBezTo>
                  <a:cubicBezTo>
                    <a:pt x="1438" y="959"/>
                    <a:pt x="1449" y="956"/>
                    <a:pt x="1461" y="949"/>
                  </a:cubicBezTo>
                  <a:cubicBezTo>
                    <a:pt x="1466" y="947"/>
                    <a:pt x="1471" y="943"/>
                    <a:pt x="1477" y="940"/>
                  </a:cubicBezTo>
                  <a:cubicBezTo>
                    <a:pt x="1479" y="938"/>
                    <a:pt x="1481" y="937"/>
                    <a:pt x="1483" y="936"/>
                  </a:cubicBezTo>
                  <a:cubicBezTo>
                    <a:pt x="1484" y="935"/>
                    <a:pt x="1486" y="934"/>
                    <a:pt x="1487" y="934"/>
                  </a:cubicBezTo>
                  <a:cubicBezTo>
                    <a:pt x="1507" y="922"/>
                    <a:pt x="1515" y="897"/>
                    <a:pt x="1504" y="8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  <p:sp>
          <p:nvSpPr>
            <p:cNvPr id="62" name="Freeform 7"/>
            <p:cNvSpPr>
              <a:spLocks noEditPoints="1"/>
            </p:cNvSpPr>
            <p:nvPr/>
          </p:nvSpPr>
          <p:spPr bwMode="auto">
            <a:xfrm>
              <a:off x="6578267" y="4967412"/>
              <a:ext cx="691886" cy="520208"/>
            </a:xfrm>
            <a:custGeom>
              <a:avLst/>
              <a:gdLst>
                <a:gd name="T0" fmla="*/ 1514 w 2577"/>
                <a:gd name="T1" fmla="*/ 421 h 1987"/>
                <a:gd name="T2" fmla="*/ 369 w 2577"/>
                <a:gd name="T3" fmla="*/ 146 h 1987"/>
                <a:gd name="T4" fmla="*/ 1512 w 2577"/>
                <a:gd name="T5" fmla="*/ 105 h 1987"/>
                <a:gd name="T6" fmla="*/ 1621 w 2577"/>
                <a:gd name="T7" fmla="*/ 994 h 1987"/>
                <a:gd name="T8" fmla="*/ 1376 w 2577"/>
                <a:gd name="T9" fmla="*/ 1065 h 1987"/>
                <a:gd name="T10" fmla="*/ 259 w 2577"/>
                <a:gd name="T11" fmla="*/ 1275 h 1987"/>
                <a:gd name="T12" fmla="*/ 249 w 2577"/>
                <a:gd name="T13" fmla="*/ 974 h 1987"/>
                <a:gd name="T14" fmla="*/ 1403 w 2577"/>
                <a:gd name="T15" fmla="*/ 1025 h 1987"/>
                <a:gd name="T16" fmla="*/ 2381 w 2577"/>
                <a:gd name="T17" fmla="*/ 1518 h 1987"/>
                <a:gd name="T18" fmla="*/ 675 w 2577"/>
                <a:gd name="T19" fmla="*/ 1825 h 1987"/>
                <a:gd name="T20" fmla="*/ 839 w 2577"/>
                <a:gd name="T21" fmla="*/ 1917 h 1987"/>
                <a:gd name="T22" fmla="*/ 2526 w 2577"/>
                <a:gd name="T23" fmla="*/ 1411 h 1987"/>
                <a:gd name="T24" fmla="*/ 655 w 2577"/>
                <a:gd name="T25" fmla="*/ 1734 h 1987"/>
                <a:gd name="T26" fmla="*/ 2457 w 2577"/>
                <a:gd name="T27" fmla="*/ 1401 h 1987"/>
                <a:gd name="T28" fmla="*/ 2327 w 2577"/>
                <a:gd name="T29" fmla="*/ 1303 h 1987"/>
                <a:gd name="T30" fmla="*/ 2095 w 2577"/>
                <a:gd name="T31" fmla="*/ 1229 h 1987"/>
                <a:gd name="T32" fmla="*/ 777 w 2577"/>
                <a:gd name="T33" fmla="*/ 1613 h 1987"/>
                <a:gd name="T34" fmla="*/ 670 w 2577"/>
                <a:gd name="T35" fmla="*/ 1623 h 1987"/>
                <a:gd name="T36" fmla="*/ 689 w 2577"/>
                <a:gd name="T37" fmla="*/ 1457 h 1987"/>
                <a:gd name="T38" fmla="*/ 1178 w 2577"/>
                <a:gd name="T39" fmla="*/ 1210 h 1987"/>
                <a:gd name="T40" fmla="*/ 288 w 2577"/>
                <a:gd name="T41" fmla="*/ 1369 h 1987"/>
                <a:gd name="T42" fmla="*/ 235 w 2577"/>
                <a:gd name="T43" fmla="*/ 1353 h 1987"/>
                <a:gd name="T44" fmla="*/ 1272 w 2577"/>
                <a:gd name="T45" fmla="*/ 1111 h 1987"/>
                <a:gd name="T46" fmla="*/ 1508 w 2577"/>
                <a:gd name="T47" fmla="*/ 55 h 1987"/>
                <a:gd name="T48" fmla="*/ 145 w 2577"/>
                <a:gd name="T49" fmla="*/ 719 h 1987"/>
                <a:gd name="T50" fmla="*/ 40 w 2577"/>
                <a:gd name="T51" fmla="*/ 114 h 1987"/>
                <a:gd name="T52" fmla="*/ 1458 w 2577"/>
                <a:gd name="T53" fmla="*/ 3 h 1987"/>
                <a:gd name="T54" fmla="*/ 1589 w 2577"/>
                <a:gd name="T55" fmla="*/ 162 h 1987"/>
                <a:gd name="T56" fmla="*/ 2396 w 2577"/>
                <a:gd name="T57" fmla="*/ 1274 h 1987"/>
                <a:gd name="T58" fmla="*/ 1747 w 2577"/>
                <a:gd name="T59" fmla="*/ 1168 h 1987"/>
                <a:gd name="T60" fmla="*/ 924 w 2577"/>
                <a:gd name="T61" fmla="*/ 1464 h 1987"/>
                <a:gd name="T62" fmla="*/ 853 w 2577"/>
                <a:gd name="T63" fmla="*/ 1415 h 1987"/>
                <a:gd name="T64" fmla="*/ 973 w 2577"/>
                <a:gd name="T65" fmla="*/ 1451 h 1987"/>
                <a:gd name="T66" fmla="*/ 1060 w 2577"/>
                <a:gd name="T67" fmla="*/ 1362 h 1987"/>
                <a:gd name="T68" fmla="*/ 1344 w 2577"/>
                <a:gd name="T69" fmla="*/ 1291 h 1987"/>
                <a:gd name="T70" fmla="*/ 1429 w 2577"/>
                <a:gd name="T71" fmla="*/ 1335 h 1987"/>
                <a:gd name="T72" fmla="*/ 1508 w 2577"/>
                <a:gd name="T73" fmla="*/ 1250 h 1987"/>
                <a:gd name="T74" fmla="*/ 1641 w 2577"/>
                <a:gd name="T75" fmla="*/ 1195 h 1987"/>
                <a:gd name="T76" fmla="*/ 1708 w 2577"/>
                <a:gd name="T77" fmla="*/ 1225 h 1987"/>
                <a:gd name="T78" fmla="*/ 1723 w 2577"/>
                <a:gd name="T79" fmla="*/ 1124 h 1987"/>
                <a:gd name="T80" fmla="*/ 1586 w 2577"/>
                <a:gd name="T81" fmla="*/ 1170 h 1987"/>
                <a:gd name="T82" fmla="*/ 1273 w 2577"/>
                <a:gd name="T83" fmla="*/ 1227 h 1987"/>
                <a:gd name="T84" fmla="*/ 947 w 2577"/>
                <a:gd name="T85" fmla="*/ 1302 h 1987"/>
                <a:gd name="T86" fmla="*/ 953 w 2577"/>
                <a:gd name="T87" fmla="*/ 1332 h 1987"/>
                <a:gd name="T88" fmla="*/ 794 w 2577"/>
                <a:gd name="T89" fmla="*/ 1373 h 1987"/>
                <a:gd name="T90" fmla="*/ 670 w 2577"/>
                <a:gd name="T91" fmla="*/ 1531 h 1987"/>
                <a:gd name="T92" fmla="*/ 689 w 2577"/>
                <a:gd name="T93" fmla="*/ 1611 h 1987"/>
                <a:gd name="T94" fmla="*/ 845 w 2577"/>
                <a:gd name="T95" fmla="*/ 1524 h 1987"/>
                <a:gd name="T96" fmla="*/ 1016 w 2577"/>
                <a:gd name="T97" fmla="*/ 1479 h 1987"/>
                <a:gd name="T98" fmla="*/ 1213 w 2577"/>
                <a:gd name="T99" fmla="*/ 1453 h 1987"/>
                <a:gd name="T100" fmla="*/ 1388 w 2577"/>
                <a:gd name="T101" fmla="*/ 1422 h 1987"/>
                <a:gd name="T102" fmla="*/ 1697 w 2577"/>
                <a:gd name="T103" fmla="*/ 1337 h 1987"/>
                <a:gd name="T104" fmla="*/ 1951 w 2577"/>
                <a:gd name="T105" fmla="*/ 1226 h 1987"/>
                <a:gd name="T106" fmla="*/ 1951 w 2577"/>
                <a:gd name="T107" fmla="*/ 1226 h 1987"/>
                <a:gd name="T108" fmla="*/ 1901 w 2577"/>
                <a:gd name="T109" fmla="*/ 1192 h 1987"/>
                <a:gd name="T110" fmla="*/ 1513 w 2577"/>
                <a:gd name="T111" fmla="*/ 1587 h 1987"/>
                <a:gd name="T112" fmla="*/ 1565 w 2577"/>
                <a:gd name="T113" fmla="*/ 1663 h 1987"/>
                <a:gd name="T114" fmla="*/ 1820 w 2577"/>
                <a:gd name="T115" fmla="*/ 1589 h 1987"/>
                <a:gd name="T116" fmla="*/ 2020 w 2577"/>
                <a:gd name="T117" fmla="*/ 1522 h 1987"/>
                <a:gd name="T118" fmla="*/ 1774 w 2577"/>
                <a:gd name="T119" fmla="*/ 1382 h 1987"/>
                <a:gd name="T120" fmla="*/ 1741 w 2577"/>
                <a:gd name="T121" fmla="*/ 1381 h 1987"/>
                <a:gd name="T122" fmla="*/ 1750 w 2577"/>
                <a:gd name="T123" fmla="*/ 1408 h 1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77" h="1987">
                  <a:moveTo>
                    <a:pt x="1403" y="1025"/>
                  </a:moveTo>
                  <a:cubicBezTo>
                    <a:pt x="1585" y="987"/>
                    <a:pt x="1585" y="987"/>
                    <a:pt x="1585" y="987"/>
                  </a:cubicBezTo>
                  <a:cubicBezTo>
                    <a:pt x="1584" y="979"/>
                    <a:pt x="1584" y="979"/>
                    <a:pt x="1584" y="979"/>
                  </a:cubicBezTo>
                  <a:cubicBezTo>
                    <a:pt x="1581" y="954"/>
                    <a:pt x="1581" y="954"/>
                    <a:pt x="1581" y="954"/>
                  </a:cubicBezTo>
                  <a:cubicBezTo>
                    <a:pt x="1575" y="905"/>
                    <a:pt x="1575" y="905"/>
                    <a:pt x="1575" y="905"/>
                  </a:cubicBezTo>
                  <a:cubicBezTo>
                    <a:pt x="1563" y="806"/>
                    <a:pt x="1563" y="806"/>
                    <a:pt x="1563" y="806"/>
                  </a:cubicBezTo>
                  <a:cubicBezTo>
                    <a:pt x="1546" y="676"/>
                    <a:pt x="1530" y="547"/>
                    <a:pt x="1514" y="421"/>
                  </a:cubicBezTo>
                  <a:cubicBezTo>
                    <a:pt x="1506" y="359"/>
                    <a:pt x="1498" y="297"/>
                    <a:pt x="1491" y="237"/>
                  </a:cubicBezTo>
                  <a:cubicBezTo>
                    <a:pt x="1487" y="206"/>
                    <a:pt x="1483" y="176"/>
                    <a:pt x="1479" y="147"/>
                  </a:cubicBezTo>
                  <a:cubicBezTo>
                    <a:pt x="1477" y="126"/>
                    <a:pt x="1477" y="126"/>
                    <a:pt x="1477" y="126"/>
                  </a:cubicBezTo>
                  <a:cubicBezTo>
                    <a:pt x="1443" y="128"/>
                    <a:pt x="1443" y="128"/>
                    <a:pt x="1443" y="128"/>
                  </a:cubicBezTo>
                  <a:cubicBezTo>
                    <a:pt x="1326" y="134"/>
                    <a:pt x="1215" y="140"/>
                    <a:pt x="1112" y="145"/>
                  </a:cubicBezTo>
                  <a:cubicBezTo>
                    <a:pt x="699" y="166"/>
                    <a:pt x="409" y="180"/>
                    <a:pt x="370" y="180"/>
                  </a:cubicBezTo>
                  <a:cubicBezTo>
                    <a:pt x="216" y="177"/>
                    <a:pt x="0" y="167"/>
                    <a:pt x="369" y="146"/>
                  </a:cubicBezTo>
                  <a:cubicBezTo>
                    <a:pt x="461" y="140"/>
                    <a:pt x="770" y="124"/>
                    <a:pt x="1184" y="103"/>
                  </a:cubicBezTo>
                  <a:cubicBezTo>
                    <a:pt x="1235" y="101"/>
                    <a:pt x="1289" y="98"/>
                    <a:pt x="1343" y="95"/>
                  </a:cubicBezTo>
                  <a:cubicBezTo>
                    <a:pt x="1371" y="94"/>
                    <a:pt x="1399" y="93"/>
                    <a:pt x="1427" y="91"/>
                  </a:cubicBezTo>
                  <a:cubicBezTo>
                    <a:pt x="1469" y="89"/>
                    <a:pt x="1469" y="89"/>
                    <a:pt x="1469" y="89"/>
                  </a:cubicBezTo>
                  <a:cubicBezTo>
                    <a:pt x="1490" y="88"/>
                    <a:pt x="1490" y="88"/>
                    <a:pt x="1490" y="88"/>
                  </a:cubicBezTo>
                  <a:cubicBezTo>
                    <a:pt x="1492" y="88"/>
                    <a:pt x="1492" y="88"/>
                    <a:pt x="1492" y="88"/>
                  </a:cubicBezTo>
                  <a:cubicBezTo>
                    <a:pt x="1488" y="84"/>
                    <a:pt x="1530" y="120"/>
                    <a:pt x="1512" y="105"/>
                  </a:cubicBezTo>
                  <a:cubicBezTo>
                    <a:pt x="1512" y="108"/>
                    <a:pt x="1512" y="108"/>
                    <a:pt x="1512" y="108"/>
                  </a:cubicBezTo>
                  <a:cubicBezTo>
                    <a:pt x="1513" y="113"/>
                    <a:pt x="1513" y="113"/>
                    <a:pt x="1513" y="113"/>
                  </a:cubicBezTo>
                  <a:cubicBezTo>
                    <a:pt x="1514" y="124"/>
                    <a:pt x="1514" y="124"/>
                    <a:pt x="1514" y="124"/>
                  </a:cubicBezTo>
                  <a:cubicBezTo>
                    <a:pt x="1528" y="238"/>
                    <a:pt x="1543" y="357"/>
                    <a:pt x="1558" y="479"/>
                  </a:cubicBezTo>
                  <a:cubicBezTo>
                    <a:pt x="1573" y="601"/>
                    <a:pt x="1588" y="725"/>
                    <a:pt x="1604" y="851"/>
                  </a:cubicBezTo>
                  <a:cubicBezTo>
                    <a:pt x="1615" y="946"/>
                    <a:pt x="1615" y="946"/>
                    <a:pt x="1615" y="946"/>
                  </a:cubicBezTo>
                  <a:cubicBezTo>
                    <a:pt x="1621" y="994"/>
                    <a:pt x="1621" y="994"/>
                    <a:pt x="1621" y="994"/>
                  </a:cubicBezTo>
                  <a:cubicBezTo>
                    <a:pt x="1621" y="997"/>
                    <a:pt x="1621" y="997"/>
                    <a:pt x="1621" y="997"/>
                  </a:cubicBezTo>
                  <a:cubicBezTo>
                    <a:pt x="1625" y="993"/>
                    <a:pt x="1594" y="1036"/>
                    <a:pt x="1606" y="1018"/>
                  </a:cubicBezTo>
                  <a:cubicBezTo>
                    <a:pt x="1605" y="1018"/>
                    <a:pt x="1605" y="1018"/>
                    <a:pt x="1605" y="1018"/>
                  </a:cubicBezTo>
                  <a:cubicBezTo>
                    <a:pt x="1599" y="1019"/>
                    <a:pt x="1599" y="1019"/>
                    <a:pt x="1599" y="1019"/>
                  </a:cubicBezTo>
                  <a:cubicBezTo>
                    <a:pt x="1587" y="1022"/>
                    <a:pt x="1587" y="1022"/>
                    <a:pt x="1587" y="1022"/>
                  </a:cubicBezTo>
                  <a:cubicBezTo>
                    <a:pt x="1564" y="1026"/>
                    <a:pt x="1564" y="1026"/>
                    <a:pt x="1564" y="1026"/>
                  </a:cubicBezTo>
                  <a:cubicBezTo>
                    <a:pt x="1376" y="1065"/>
                    <a:pt x="1376" y="1065"/>
                    <a:pt x="1376" y="1065"/>
                  </a:cubicBezTo>
                  <a:cubicBezTo>
                    <a:pt x="1125" y="1116"/>
                    <a:pt x="876" y="1167"/>
                    <a:pt x="643" y="1214"/>
                  </a:cubicBezTo>
                  <a:cubicBezTo>
                    <a:pt x="527" y="1238"/>
                    <a:pt x="414" y="1260"/>
                    <a:pt x="307" y="1282"/>
                  </a:cubicBezTo>
                  <a:cubicBezTo>
                    <a:pt x="287" y="1286"/>
                    <a:pt x="287" y="1286"/>
                    <a:pt x="287" y="1286"/>
                  </a:cubicBezTo>
                  <a:cubicBezTo>
                    <a:pt x="282" y="1287"/>
                    <a:pt x="282" y="1287"/>
                    <a:pt x="282" y="1287"/>
                  </a:cubicBezTo>
                  <a:cubicBezTo>
                    <a:pt x="280" y="1288"/>
                    <a:pt x="280" y="1288"/>
                    <a:pt x="280" y="1288"/>
                  </a:cubicBezTo>
                  <a:cubicBezTo>
                    <a:pt x="279" y="1288"/>
                    <a:pt x="279" y="1288"/>
                    <a:pt x="279" y="1288"/>
                  </a:cubicBezTo>
                  <a:cubicBezTo>
                    <a:pt x="270" y="1282"/>
                    <a:pt x="296" y="1302"/>
                    <a:pt x="259" y="1275"/>
                  </a:cubicBezTo>
                  <a:cubicBezTo>
                    <a:pt x="258" y="1265"/>
                    <a:pt x="258" y="1265"/>
                    <a:pt x="258" y="1265"/>
                  </a:cubicBezTo>
                  <a:cubicBezTo>
                    <a:pt x="253" y="1225"/>
                    <a:pt x="253" y="1225"/>
                    <a:pt x="253" y="1225"/>
                  </a:cubicBezTo>
                  <a:cubicBezTo>
                    <a:pt x="250" y="1198"/>
                    <a:pt x="247" y="1172"/>
                    <a:pt x="244" y="1147"/>
                  </a:cubicBezTo>
                  <a:cubicBezTo>
                    <a:pt x="239" y="1096"/>
                    <a:pt x="233" y="1046"/>
                    <a:pt x="228" y="998"/>
                  </a:cubicBezTo>
                  <a:cubicBezTo>
                    <a:pt x="184" y="617"/>
                    <a:pt x="156" y="356"/>
                    <a:pt x="154" y="325"/>
                  </a:cubicBezTo>
                  <a:cubicBezTo>
                    <a:pt x="149" y="202"/>
                    <a:pt x="145" y="109"/>
                    <a:pt x="170" y="323"/>
                  </a:cubicBezTo>
                  <a:cubicBezTo>
                    <a:pt x="170" y="323"/>
                    <a:pt x="202" y="582"/>
                    <a:pt x="249" y="974"/>
                  </a:cubicBezTo>
                  <a:cubicBezTo>
                    <a:pt x="255" y="1023"/>
                    <a:pt x="262" y="1074"/>
                    <a:pt x="268" y="1127"/>
                  </a:cubicBezTo>
                  <a:cubicBezTo>
                    <a:pt x="271" y="1153"/>
                    <a:pt x="274" y="1180"/>
                    <a:pt x="278" y="1208"/>
                  </a:cubicBezTo>
                  <a:cubicBezTo>
                    <a:pt x="283" y="1249"/>
                    <a:pt x="283" y="1249"/>
                    <a:pt x="283" y="1249"/>
                  </a:cubicBezTo>
                  <a:cubicBezTo>
                    <a:pt x="284" y="1259"/>
                    <a:pt x="284" y="1259"/>
                    <a:pt x="284" y="1259"/>
                  </a:cubicBezTo>
                  <a:cubicBezTo>
                    <a:pt x="291" y="1258"/>
                    <a:pt x="291" y="1258"/>
                    <a:pt x="291" y="1258"/>
                  </a:cubicBezTo>
                  <a:cubicBezTo>
                    <a:pt x="402" y="1235"/>
                    <a:pt x="519" y="1210"/>
                    <a:pt x="640" y="1185"/>
                  </a:cubicBezTo>
                  <a:cubicBezTo>
                    <a:pt x="883" y="1134"/>
                    <a:pt x="1142" y="1080"/>
                    <a:pt x="1403" y="1025"/>
                  </a:cubicBezTo>
                  <a:close/>
                  <a:moveTo>
                    <a:pt x="2562" y="1444"/>
                  </a:moveTo>
                  <a:cubicBezTo>
                    <a:pt x="2558" y="1449"/>
                    <a:pt x="2554" y="1453"/>
                    <a:pt x="2549" y="1456"/>
                  </a:cubicBezTo>
                  <a:cubicBezTo>
                    <a:pt x="2547" y="1458"/>
                    <a:pt x="2545" y="1460"/>
                    <a:pt x="2543" y="1461"/>
                  </a:cubicBezTo>
                  <a:cubicBezTo>
                    <a:pt x="2539" y="1464"/>
                    <a:pt x="2539" y="1464"/>
                    <a:pt x="2539" y="1464"/>
                  </a:cubicBezTo>
                  <a:cubicBezTo>
                    <a:pt x="2536" y="1466"/>
                    <a:pt x="2542" y="1463"/>
                    <a:pt x="2530" y="1469"/>
                  </a:cubicBezTo>
                  <a:cubicBezTo>
                    <a:pt x="2481" y="1485"/>
                    <a:pt x="2481" y="1485"/>
                    <a:pt x="2481" y="1485"/>
                  </a:cubicBezTo>
                  <a:cubicBezTo>
                    <a:pt x="2381" y="1518"/>
                    <a:pt x="2381" y="1518"/>
                    <a:pt x="2381" y="1518"/>
                  </a:cubicBezTo>
                  <a:cubicBezTo>
                    <a:pt x="2117" y="1605"/>
                    <a:pt x="1854" y="1692"/>
                    <a:pt x="1608" y="1773"/>
                  </a:cubicBezTo>
                  <a:cubicBezTo>
                    <a:pt x="1485" y="1814"/>
                    <a:pt x="1366" y="1853"/>
                    <a:pt x="1253" y="1891"/>
                  </a:cubicBezTo>
                  <a:cubicBezTo>
                    <a:pt x="1196" y="1909"/>
                    <a:pt x="1141" y="1928"/>
                    <a:pt x="1088" y="1946"/>
                  </a:cubicBezTo>
                  <a:cubicBezTo>
                    <a:pt x="1037" y="1962"/>
                    <a:pt x="982" y="1987"/>
                    <a:pt x="923" y="1983"/>
                  </a:cubicBezTo>
                  <a:cubicBezTo>
                    <a:pt x="894" y="1982"/>
                    <a:pt x="865" y="1974"/>
                    <a:pt x="840" y="1960"/>
                  </a:cubicBezTo>
                  <a:cubicBezTo>
                    <a:pt x="814" y="1944"/>
                    <a:pt x="800" y="1927"/>
                    <a:pt x="780" y="1912"/>
                  </a:cubicBezTo>
                  <a:cubicBezTo>
                    <a:pt x="743" y="1882"/>
                    <a:pt x="708" y="1852"/>
                    <a:pt x="675" y="1825"/>
                  </a:cubicBezTo>
                  <a:cubicBezTo>
                    <a:pt x="609" y="1770"/>
                    <a:pt x="550" y="1721"/>
                    <a:pt x="501" y="1680"/>
                  </a:cubicBezTo>
                  <a:cubicBezTo>
                    <a:pt x="403" y="1597"/>
                    <a:pt x="342" y="1545"/>
                    <a:pt x="330" y="1533"/>
                  </a:cubicBezTo>
                  <a:cubicBezTo>
                    <a:pt x="234" y="1438"/>
                    <a:pt x="163" y="1366"/>
                    <a:pt x="345" y="1515"/>
                  </a:cubicBezTo>
                  <a:cubicBezTo>
                    <a:pt x="345" y="1515"/>
                    <a:pt x="400" y="1560"/>
                    <a:pt x="497" y="1639"/>
                  </a:cubicBezTo>
                  <a:cubicBezTo>
                    <a:pt x="546" y="1678"/>
                    <a:pt x="605" y="1726"/>
                    <a:pt x="672" y="1781"/>
                  </a:cubicBezTo>
                  <a:cubicBezTo>
                    <a:pt x="706" y="1808"/>
                    <a:pt x="742" y="1838"/>
                    <a:pt x="780" y="1869"/>
                  </a:cubicBezTo>
                  <a:cubicBezTo>
                    <a:pt x="799" y="1884"/>
                    <a:pt x="819" y="1899"/>
                    <a:pt x="839" y="1917"/>
                  </a:cubicBezTo>
                  <a:cubicBezTo>
                    <a:pt x="856" y="1932"/>
                    <a:pt x="879" y="1941"/>
                    <a:pt x="903" y="1945"/>
                  </a:cubicBezTo>
                  <a:cubicBezTo>
                    <a:pt x="953" y="1954"/>
                    <a:pt x="1003" y="1937"/>
                    <a:pt x="1059" y="1916"/>
                  </a:cubicBezTo>
                  <a:cubicBezTo>
                    <a:pt x="1114" y="1897"/>
                    <a:pt x="1170" y="1878"/>
                    <a:pt x="1229" y="1857"/>
                  </a:cubicBezTo>
                  <a:cubicBezTo>
                    <a:pt x="1346" y="1817"/>
                    <a:pt x="1469" y="1775"/>
                    <a:pt x="1597" y="1732"/>
                  </a:cubicBezTo>
                  <a:cubicBezTo>
                    <a:pt x="1853" y="1645"/>
                    <a:pt x="2127" y="1553"/>
                    <a:pt x="2402" y="1460"/>
                  </a:cubicBezTo>
                  <a:cubicBezTo>
                    <a:pt x="2505" y="1425"/>
                    <a:pt x="2505" y="1425"/>
                    <a:pt x="2505" y="1425"/>
                  </a:cubicBezTo>
                  <a:cubicBezTo>
                    <a:pt x="2513" y="1427"/>
                    <a:pt x="2530" y="1405"/>
                    <a:pt x="2526" y="1411"/>
                  </a:cubicBezTo>
                  <a:cubicBezTo>
                    <a:pt x="2526" y="1402"/>
                    <a:pt x="2526" y="1394"/>
                    <a:pt x="2525" y="1388"/>
                  </a:cubicBezTo>
                  <a:cubicBezTo>
                    <a:pt x="2520" y="1390"/>
                    <a:pt x="2502" y="1397"/>
                    <a:pt x="2461" y="1411"/>
                  </a:cubicBezTo>
                  <a:cubicBezTo>
                    <a:pt x="2461" y="1411"/>
                    <a:pt x="1930" y="1596"/>
                    <a:pt x="1388" y="1780"/>
                  </a:cubicBezTo>
                  <a:cubicBezTo>
                    <a:pt x="1252" y="1825"/>
                    <a:pt x="1117" y="1872"/>
                    <a:pt x="985" y="1911"/>
                  </a:cubicBezTo>
                  <a:cubicBezTo>
                    <a:pt x="948" y="1920"/>
                    <a:pt x="911" y="1909"/>
                    <a:pt x="880" y="1895"/>
                  </a:cubicBezTo>
                  <a:cubicBezTo>
                    <a:pt x="849" y="1882"/>
                    <a:pt x="821" y="1862"/>
                    <a:pt x="796" y="1843"/>
                  </a:cubicBezTo>
                  <a:cubicBezTo>
                    <a:pt x="746" y="1806"/>
                    <a:pt x="699" y="1769"/>
                    <a:pt x="655" y="1734"/>
                  </a:cubicBezTo>
                  <a:cubicBezTo>
                    <a:pt x="481" y="1595"/>
                    <a:pt x="362" y="1495"/>
                    <a:pt x="347" y="1481"/>
                  </a:cubicBezTo>
                  <a:cubicBezTo>
                    <a:pt x="287" y="1423"/>
                    <a:pt x="207" y="1339"/>
                    <a:pt x="361" y="1463"/>
                  </a:cubicBezTo>
                  <a:cubicBezTo>
                    <a:pt x="400" y="1494"/>
                    <a:pt x="528" y="1600"/>
                    <a:pt x="702" y="1739"/>
                  </a:cubicBezTo>
                  <a:cubicBezTo>
                    <a:pt x="746" y="1773"/>
                    <a:pt x="792" y="1810"/>
                    <a:pt x="842" y="1845"/>
                  </a:cubicBezTo>
                  <a:cubicBezTo>
                    <a:pt x="891" y="1877"/>
                    <a:pt x="951" y="1906"/>
                    <a:pt x="1011" y="1878"/>
                  </a:cubicBezTo>
                  <a:cubicBezTo>
                    <a:pt x="1137" y="1840"/>
                    <a:pt x="1268" y="1796"/>
                    <a:pt x="1398" y="1753"/>
                  </a:cubicBezTo>
                  <a:cubicBezTo>
                    <a:pt x="1920" y="1580"/>
                    <a:pt x="2425" y="1409"/>
                    <a:pt x="2457" y="1401"/>
                  </a:cubicBezTo>
                  <a:cubicBezTo>
                    <a:pt x="2490" y="1393"/>
                    <a:pt x="2518" y="1386"/>
                    <a:pt x="2524" y="1386"/>
                  </a:cubicBezTo>
                  <a:cubicBezTo>
                    <a:pt x="2523" y="1381"/>
                    <a:pt x="2522" y="1377"/>
                    <a:pt x="2519" y="1375"/>
                  </a:cubicBezTo>
                  <a:cubicBezTo>
                    <a:pt x="2519" y="1374"/>
                    <a:pt x="2516" y="1373"/>
                    <a:pt x="2516" y="1372"/>
                  </a:cubicBezTo>
                  <a:cubicBezTo>
                    <a:pt x="2513" y="1371"/>
                    <a:pt x="2509" y="1369"/>
                    <a:pt x="2505" y="1368"/>
                  </a:cubicBezTo>
                  <a:cubicBezTo>
                    <a:pt x="2480" y="1358"/>
                    <a:pt x="2480" y="1358"/>
                    <a:pt x="2480" y="1358"/>
                  </a:cubicBezTo>
                  <a:cubicBezTo>
                    <a:pt x="2429" y="1340"/>
                    <a:pt x="2429" y="1340"/>
                    <a:pt x="2429" y="1340"/>
                  </a:cubicBezTo>
                  <a:cubicBezTo>
                    <a:pt x="2327" y="1303"/>
                    <a:pt x="2327" y="1303"/>
                    <a:pt x="2327" y="1303"/>
                  </a:cubicBezTo>
                  <a:cubicBezTo>
                    <a:pt x="2192" y="1255"/>
                    <a:pt x="2058" y="1209"/>
                    <a:pt x="1928" y="1163"/>
                  </a:cubicBezTo>
                  <a:cubicBezTo>
                    <a:pt x="1912" y="1157"/>
                    <a:pt x="1896" y="1152"/>
                    <a:pt x="1880" y="1146"/>
                  </a:cubicBezTo>
                  <a:cubicBezTo>
                    <a:pt x="1903" y="1155"/>
                    <a:pt x="1926" y="1164"/>
                    <a:pt x="1948" y="1172"/>
                  </a:cubicBezTo>
                  <a:cubicBezTo>
                    <a:pt x="1992" y="1189"/>
                    <a:pt x="2036" y="1207"/>
                    <a:pt x="2081" y="1224"/>
                  </a:cubicBezTo>
                  <a:cubicBezTo>
                    <a:pt x="2089" y="1227"/>
                    <a:pt x="2089" y="1227"/>
                    <a:pt x="2089" y="1227"/>
                  </a:cubicBezTo>
                  <a:cubicBezTo>
                    <a:pt x="2093" y="1229"/>
                    <a:pt x="2093" y="1229"/>
                    <a:pt x="2093" y="1229"/>
                  </a:cubicBezTo>
                  <a:cubicBezTo>
                    <a:pt x="2095" y="1229"/>
                    <a:pt x="2095" y="1229"/>
                    <a:pt x="2095" y="1229"/>
                  </a:cubicBezTo>
                  <a:cubicBezTo>
                    <a:pt x="2096" y="1222"/>
                    <a:pt x="2092" y="1295"/>
                    <a:pt x="2093" y="1264"/>
                  </a:cubicBezTo>
                  <a:cubicBezTo>
                    <a:pt x="2092" y="1265"/>
                    <a:pt x="2092" y="1265"/>
                    <a:pt x="2092" y="1265"/>
                  </a:cubicBezTo>
                  <a:cubicBezTo>
                    <a:pt x="2075" y="1269"/>
                    <a:pt x="2075" y="1269"/>
                    <a:pt x="2075" y="1269"/>
                  </a:cubicBezTo>
                  <a:cubicBezTo>
                    <a:pt x="2040" y="1278"/>
                    <a:pt x="2040" y="1278"/>
                    <a:pt x="2040" y="1278"/>
                  </a:cubicBezTo>
                  <a:cubicBezTo>
                    <a:pt x="1971" y="1297"/>
                    <a:pt x="1971" y="1297"/>
                    <a:pt x="1971" y="1297"/>
                  </a:cubicBezTo>
                  <a:cubicBezTo>
                    <a:pt x="1604" y="1395"/>
                    <a:pt x="1242" y="1491"/>
                    <a:pt x="966" y="1563"/>
                  </a:cubicBezTo>
                  <a:cubicBezTo>
                    <a:pt x="897" y="1581"/>
                    <a:pt x="834" y="1598"/>
                    <a:pt x="777" y="1613"/>
                  </a:cubicBezTo>
                  <a:cubicBezTo>
                    <a:pt x="748" y="1620"/>
                    <a:pt x="722" y="1627"/>
                    <a:pt x="697" y="1633"/>
                  </a:cubicBezTo>
                  <a:cubicBezTo>
                    <a:pt x="694" y="1634"/>
                    <a:pt x="694" y="1634"/>
                    <a:pt x="694" y="1634"/>
                  </a:cubicBezTo>
                  <a:cubicBezTo>
                    <a:pt x="693" y="1634"/>
                    <a:pt x="693" y="1634"/>
                    <a:pt x="693" y="1634"/>
                  </a:cubicBezTo>
                  <a:cubicBezTo>
                    <a:pt x="688" y="1633"/>
                    <a:pt x="704" y="1637"/>
                    <a:pt x="682" y="1632"/>
                  </a:cubicBezTo>
                  <a:cubicBezTo>
                    <a:pt x="681" y="1632"/>
                    <a:pt x="681" y="1632"/>
                    <a:pt x="681" y="1632"/>
                  </a:cubicBezTo>
                  <a:cubicBezTo>
                    <a:pt x="677" y="1629"/>
                    <a:pt x="677" y="1629"/>
                    <a:pt x="677" y="1629"/>
                  </a:cubicBezTo>
                  <a:cubicBezTo>
                    <a:pt x="670" y="1623"/>
                    <a:pt x="670" y="1623"/>
                    <a:pt x="670" y="1623"/>
                  </a:cubicBezTo>
                  <a:cubicBezTo>
                    <a:pt x="655" y="1612"/>
                    <a:pt x="655" y="1612"/>
                    <a:pt x="655" y="1612"/>
                  </a:cubicBezTo>
                  <a:cubicBezTo>
                    <a:pt x="646" y="1605"/>
                    <a:pt x="637" y="1598"/>
                    <a:pt x="628" y="1591"/>
                  </a:cubicBezTo>
                  <a:cubicBezTo>
                    <a:pt x="559" y="1538"/>
                    <a:pt x="516" y="1504"/>
                    <a:pt x="507" y="1497"/>
                  </a:cubicBezTo>
                  <a:cubicBezTo>
                    <a:pt x="440" y="1434"/>
                    <a:pt x="389" y="1387"/>
                    <a:pt x="517" y="1484"/>
                  </a:cubicBezTo>
                  <a:cubicBezTo>
                    <a:pt x="517" y="1484"/>
                    <a:pt x="527" y="1491"/>
                    <a:pt x="546" y="1505"/>
                  </a:cubicBezTo>
                  <a:cubicBezTo>
                    <a:pt x="545" y="1500"/>
                    <a:pt x="560" y="1492"/>
                    <a:pt x="602" y="1480"/>
                  </a:cubicBezTo>
                  <a:cubicBezTo>
                    <a:pt x="615" y="1476"/>
                    <a:pt x="646" y="1468"/>
                    <a:pt x="689" y="1457"/>
                  </a:cubicBezTo>
                  <a:cubicBezTo>
                    <a:pt x="678" y="1449"/>
                    <a:pt x="668" y="1440"/>
                    <a:pt x="658" y="1433"/>
                  </a:cubicBezTo>
                  <a:cubicBezTo>
                    <a:pt x="581" y="1450"/>
                    <a:pt x="531" y="1461"/>
                    <a:pt x="523" y="1461"/>
                  </a:cubicBezTo>
                  <a:cubicBezTo>
                    <a:pt x="486" y="1461"/>
                    <a:pt x="459" y="1460"/>
                    <a:pt x="519" y="1445"/>
                  </a:cubicBezTo>
                  <a:cubicBezTo>
                    <a:pt x="519" y="1445"/>
                    <a:pt x="563" y="1434"/>
                    <a:pt x="635" y="1415"/>
                  </a:cubicBezTo>
                  <a:cubicBezTo>
                    <a:pt x="613" y="1398"/>
                    <a:pt x="598" y="1385"/>
                    <a:pt x="594" y="1379"/>
                  </a:cubicBezTo>
                  <a:cubicBezTo>
                    <a:pt x="481" y="1395"/>
                    <a:pt x="320" y="1410"/>
                    <a:pt x="587" y="1346"/>
                  </a:cubicBezTo>
                  <a:cubicBezTo>
                    <a:pt x="653" y="1330"/>
                    <a:pt x="878" y="1278"/>
                    <a:pt x="1178" y="1210"/>
                  </a:cubicBezTo>
                  <a:cubicBezTo>
                    <a:pt x="1328" y="1175"/>
                    <a:pt x="1497" y="1137"/>
                    <a:pt x="1675" y="1096"/>
                  </a:cubicBezTo>
                  <a:cubicBezTo>
                    <a:pt x="1708" y="1089"/>
                    <a:pt x="1708" y="1089"/>
                    <a:pt x="1708" y="1089"/>
                  </a:cubicBezTo>
                  <a:cubicBezTo>
                    <a:pt x="1688" y="1086"/>
                    <a:pt x="1666" y="1085"/>
                    <a:pt x="1650" y="1086"/>
                  </a:cubicBezTo>
                  <a:cubicBezTo>
                    <a:pt x="1625" y="1089"/>
                    <a:pt x="1588" y="1098"/>
                    <a:pt x="1559" y="1104"/>
                  </a:cubicBezTo>
                  <a:cubicBezTo>
                    <a:pt x="1434" y="1132"/>
                    <a:pt x="1316" y="1158"/>
                    <a:pt x="1206" y="1182"/>
                  </a:cubicBezTo>
                  <a:cubicBezTo>
                    <a:pt x="765" y="1280"/>
                    <a:pt x="456" y="1347"/>
                    <a:pt x="414" y="1353"/>
                  </a:cubicBezTo>
                  <a:cubicBezTo>
                    <a:pt x="372" y="1359"/>
                    <a:pt x="328" y="1362"/>
                    <a:pt x="288" y="1369"/>
                  </a:cubicBezTo>
                  <a:cubicBezTo>
                    <a:pt x="269" y="1372"/>
                    <a:pt x="250" y="1375"/>
                    <a:pt x="236" y="1376"/>
                  </a:cubicBezTo>
                  <a:cubicBezTo>
                    <a:pt x="223" y="1382"/>
                    <a:pt x="219" y="1397"/>
                    <a:pt x="215" y="1403"/>
                  </a:cubicBezTo>
                  <a:cubicBezTo>
                    <a:pt x="211" y="1417"/>
                    <a:pt x="200" y="1417"/>
                    <a:pt x="210" y="1376"/>
                  </a:cubicBezTo>
                  <a:cubicBezTo>
                    <a:pt x="212" y="1370"/>
                    <a:pt x="216" y="1364"/>
                    <a:pt x="225" y="1357"/>
                  </a:cubicBezTo>
                  <a:cubicBezTo>
                    <a:pt x="227" y="1356"/>
                    <a:pt x="230" y="1354"/>
                    <a:pt x="233" y="1353"/>
                  </a:cubicBezTo>
                  <a:cubicBezTo>
                    <a:pt x="234" y="1353"/>
                    <a:pt x="234" y="1353"/>
                    <a:pt x="235" y="1353"/>
                  </a:cubicBezTo>
                  <a:cubicBezTo>
                    <a:pt x="234" y="1353"/>
                    <a:pt x="234" y="1353"/>
                    <a:pt x="235" y="1353"/>
                  </a:cubicBezTo>
                  <a:cubicBezTo>
                    <a:pt x="235" y="1353"/>
                    <a:pt x="235" y="1353"/>
                    <a:pt x="235" y="1353"/>
                  </a:cubicBezTo>
                  <a:cubicBezTo>
                    <a:pt x="235" y="1353"/>
                    <a:pt x="235" y="1353"/>
                    <a:pt x="235" y="1353"/>
                  </a:cubicBezTo>
                  <a:cubicBezTo>
                    <a:pt x="237" y="1352"/>
                    <a:pt x="237" y="1352"/>
                    <a:pt x="237" y="1352"/>
                  </a:cubicBezTo>
                  <a:cubicBezTo>
                    <a:pt x="245" y="1349"/>
                    <a:pt x="245" y="1349"/>
                    <a:pt x="245" y="1349"/>
                  </a:cubicBezTo>
                  <a:cubicBezTo>
                    <a:pt x="256" y="1345"/>
                    <a:pt x="269" y="1341"/>
                    <a:pt x="284" y="1336"/>
                  </a:cubicBezTo>
                  <a:cubicBezTo>
                    <a:pt x="314" y="1325"/>
                    <a:pt x="356" y="1316"/>
                    <a:pt x="404" y="1305"/>
                  </a:cubicBezTo>
                  <a:cubicBezTo>
                    <a:pt x="502" y="1282"/>
                    <a:pt x="831" y="1208"/>
                    <a:pt x="1272" y="1111"/>
                  </a:cubicBezTo>
                  <a:cubicBezTo>
                    <a:pt x="1383" y="1087"/>
                    <a:pt x="1500" y="1061"/>
                    <a:pt x="1623" y="1035"/>
                  </a:cubicBezTo>
                  <a:cubicBezTo>
                    <a:pt x="1634" y="1033"/>
                    <a:pt x="1644" y="1032"/>
                    <a:pt x="1654" y="1031"/>
                  </a:cubicBezTo>
                  <a:cubicBezTo>
                    <a:pt x="1648" y="1007"/>
                    <a:pt x="1640" y="964"/>
                    <a:pt x="1630" y="895"/>
                  </a:cubicBezTo>
                  <a:cubicBezTo>
                    <a:pt x="1619" y="821"/>
                    <a:pt x="1587" y="572"/>
                    <a:pt x="1544" y="239"/>
                  </a:cubicBezTo>
                  <a:cubicBezTo>
                    <a:pt x="1538" y="198"/>
                    <a:pt x="1533" y="155"/>
                    <a:pt x="1527" y="111"/>
                  </a:cubicBezTo>
                  <a:cubicBezTo>
                    <a:pt x="1524" y="88"/>
                    <a:pt x="1522" y="65"/>
                    <a:pt x="1516" y="59"/>
                  </a:cubicBezTo>
                  <a:cubicBezTo>
                    <a:pt x="1513" y="56"/>
                    <a:pt x="1512" y="55"/>
                    <a:pt x="1508" y="55"/>
                  </a:cubicBezTo>
                  <a:cubicBezTo>
                    <a:pt x="1500" y="56"/>
                    <a:pt x="1486" y="56"/>
                    <a:pt x="1475" y="57"/>
                  </a:cubicBezTo>
                  <a:cubicBezTo>
                    <a:pt x="1382" y="61"/>
                    <a:pt x="1285" y="65"/>
                    <a:pt x="1186" y="70"/>
                  </a:cubicBezTo>
                  <a:cubicBezTo>
                    <a:pt x="987" y="79"/>
                    <a:pt x="779" y="88"/>
                    <a:pt x="572" y="96"/>
                  </a:cubicBezTo>
                  <a:cubicBezTo>
                    <a:pt x="468" y="100"/>
                    <a:pt x="365" y="104"/>
                    <a:pt x="264" y="107"/>
                  </a:cubicBezTo>
                  <a:cubicBezTo>
                    <a:pt x="214" y="109"/>
                    <a:pt x="161" y="111"/>
                    <a:pt x="114" y="111"/>
                  </a:cubicBezTo>
                  <a:cubicBezTo>
                    <a:pt x="74" y="111"/>
                    <a:pt x="73" y="141"/>
                    <a:pt x="83" y="195"/>
                  </a:cubicBezTo>
                  <a:cubicBezTo>
                    <a:pt x="106" y="386"/>
                    <a:pt x="127" y="564"/>
                    <a:pt x="145" y="719"/>
                  </a:cubicBezTo>
                  <a:cubicBezTo>
                    <a:pt x="180" y="1027"/>
                    <a:pt x="204" y="1239"/>
                    <a:pt x="204" y="1264"/>
                  </a:cubicBezTo>
                  <a:cubicBezTo>
                    <a:pt x="203" y="1365"/>
                    <a:pt x="202" y="1441"/>
                    <a:pt x="180" y="1267"/>
                  </a:cubicBezTo>
                  <a:cubicBezTo>
                    <a:pt x="180" y="1267"/>
                    <a:pt x="153" y="1057"/>
                    <a:pt x="111" y="740"/>
                  </a:cubicBezTo>
                  <a:cubicBezTo>
                    <a:pt x="91" y="582"/>
                    <a:pt x="66" y="397"/>
                    <a:pt x="40" y="198"/>
                  </a:cubicBezTo>
                  <a:cubicBezTo>
                    <a:pt x="40" y="192"/>
                    <a:pt x="39" y="183"/>
                    <a:pt x="38" y="181"/>
                  </a:cubicBezTo>
                  <a:cubicBezTo>
                    <a:pt x="37" y="174"/>
                    <a:pt x="35" y="167"/>
                    <a:pt x="35" y="159"/>
                  </a:cubicBezTo>
                  <a:cubicBezTo>
                    <a:pt x="34" y="145"/>
                    <a:pt x="34" y="129"/>
                    <a:pt x="40" y="114"/>
                  </a:cubicBezTo>
                  <a:cubicBezTo>
                    <a:pt x="46" y="98"/>
                    <a:pt x="59" y="83"/>
                    <a:pt x="75" y="76"/>
                  </a:cubicBezTo>
                  <a:cubicBezTo>
                    <a:pt x="90" y="68"/>
                    <a:pt x="106" y="67"/>
                    <a:pt x="121" y="67"/>
                  </a:cubicBezTo>
                  <a:cubicBezTo>
                    <a:pt x="171" y="66"/>
                    <a:pt x="224" y="63"/>
                    <a:pt x="277" y="61"/>
                  </a:cubicBezTo>
                  <a:cubicBezTo>
                    <a:pt x="383" y="57"/>
                    <a:pt x="490" y="52"/>
                    <a:pt x="598" y="46"/>
                  </a:cubicBezTo>
                  <a:cubicBezTo>
                    <a:pt x="813" y="36"/>
                    <a:pt x="1029" y="25"/>
                    <a:pt x="1234" y="15"/>
                  </a:cubicBezTo>
                  <a:cubicBezTo>
                    <a:pt x="1285" y="12"/>
                    <a:pt x="1335" y="10"/>
                    <a:pt x="1385" y="7"/>
                  </a:cubicBezTo>
                  <a:cubicBezTo>
                    <a:pt x="1409" y="6"/>
                    <a:pt x="1434" y="5"/>
                    <a:pt x="1458" y="3"/>
                  </a:cubicBezTo>
                  <a:cubicBezTo>
                    <a:pt x="1494" y="2"/>
                    <a:pt x="1494" y="2"/>
                    <a:pt x="1494" y="2"/>
                  </a:cubicBezTo>
                  <a:cubicBezTo>
                    <a:pt x="1498" y="1"/>
                    <a:pt x="1498" y="1"/>
                    <a:pt x="1498" y="1"/>
                  </a:cubicBezTo>
                  <a:cubicBezTo>
                    <a:pt x="1499" y="1"/>
                    <a:pt x="1500" y="1"/>
                    <a:pt x="1502" y="1"/>
                  </a:cubicBezTo>
                  <a:cubicBezTo>
                    <a:pt x="1507" y="0"/>
                    <a:pt x="1512" y="0"/>
                    <a:pt x="1517" y="1"/>
                  </a:cubicBezTo>
                  <a:cubicBezTo>
                    <a:pt x="1527" y="2"/>
                    <a:pt x="1537" y="6"/>
                    <a:pt x="1545" y="12"/>
                  </a:cubicBezTo>
                  <a:cubicBezTo>
                    <a:pt x="1579" y="39"/>
                    <a:pt x="1576" y="75"/>
                    <a:pt x="1580" y="94"/>
                  </a:cubicBezTo>
                  <a:cubicBezTo>
                    <a:pt x="1583" y="117"/>
                    <a:pt x="1586" y="140"/>
                    <a:pt x="1589" y="162"/>
                  </a:cubicBezTo>
                  <a:cubicBezTo>
                    <a:pt x="1595" y="207"/>
                    <a:pt x="1601" y="250"/>
                    <a:pt x="1606" y="291"/>
                  </a:cubicBezTo>
                  <a:cubicBezTo>
                    <a:pt x="1649" y="624"/>
                    <a:pt x="1678" y="857"/>
                    <a:pt x="1679" y="888"/>
                  </a:cubicBezTo>
                  <a:cubicBezTo>
                    <a:pt x="1679" y="939"/>
                    <a:pt x="1678" y="999"/>
                    <a:pt x="1674" y="1031"/>
                  </a:cubicBezTo>
                  <a:cubicBezTo>
                    <a:pt x="1692" y="1032"/>
                    <a:pt x="1710" y="1035"/>
                    <a:pt x="1727" y="1037"/>
                  </a:cubicBezTo>
                  <a:cubicBezTo>
                    <a:pt x="1767" y="1048"/>
                    <a:pt x="1790" y="1059"/>
                    <a:pt x="1823" y="1070"/>
                  </a:cubicBezTo>
                  <a:cubicBezTo>
                    <a:pt x="1885" y="1091"/>
                    <a:pt x="1947" y="1113"/>
                    <a:pt x="2010" y="1136"/>
                  </a:cubicBezTo>
                  <a:cubicBezTo>
                    <a:pt x="2136" y="1181"/>
                    <a:pt x="2265" y="1227"/>
                    <a:pt x="2396" y="1274"/>
                  </a:cubicBezTo>
                  <a:cubicBezTo>
                    <a:pt x="2428" y="1286"/>
                    <a:pt x="2461" y="1298"/>
                    <a:pt x="2494" y="1310"/>
                  </a:cubicBezTo>
                  <a:cubicBezTo>
                    <a:pt x="2518" y="1319"/>
                    <a:pt x="2518" y="1319"/>
                    <a:pt x="2518" y="1319"/>
                  </a:cubicBezTo>
                  <a:cubicBezTo>
                    <a:pt x="2527" y="1323"/>
                    <a:pt x="2534" y="1323"/>
                    <a:pt x="2549" y="1334"/>
                  </a:cubicBezTo>
                  <a:cubicBezTo>
                    <a:pt x="2574" y="1355"/>
                    <a:pt x="2575" y="1385"/>
                    <a:pt x="2575" y="1403"/>
                  </a:cubicBezTo>
                  <a:cubicBezTo>
                    <a:pt x="2577" y="1406"/>
                    <a:pt x="2573" y="1436"/>
                    <a:pt x="2562" y="1444"/>
                  </a:cubicBezTo>
                  <a:close/>
                  <a:moveTo>
                    <a:pt x="1795" y="1151"/>
                  </a:moveTo>
                  <a:cubicBezTo>
                    <a:pt x="1787" y="1156"/>
                    <a:pt x="1772" y="1161"/>
                    <a:pt x="1747" y="1168"/>
                  </a:cubicBezTo>
                  <a:cubicBezTo>
                    <a:pt x="1737" y="1171"/>
                    <a:pt x="1717" y="1176"/>
                    <a:pt x="1688" y="1183"/>
                  </a:cubicBezTo>
                  <a:cubicBezTo>
                    <a:pt x="1701" y="1188"/>
                    <a:pt x="1714" y="1192"/>
                    <a:pt x="1727" y="1197"/>
                  </a:cubicBezTo>
                  <a:cubicBezTo>
                    <a:pt x="1790" y="1182"/>
                    <a:pt x="1833" y="1172"/>
                    <a:pt x="1845" y="1171"/>
                  </a:cubicBezTo>
                  <a:cubicBezTo>
                    <a:pt x="1828" y="1164"/>
                    <a:pt x="1811" y="1158"/>
                    <a:pt x="1795" y="1151"/>
                  </a:cubicBezTo>
                  <a:close/>
                  <a:moveTo>
                    <a:pt x="773" y="1475"/>
                  </a:moveTo>
                  <a:cubicBezTo>
                    <a:pt x="784" y="1482"/>
                    <a:pt x="794" y="1489"/>
                    <a:pt x="804" y="1495"/>
                  </a:cubicBezTo>
                  <a:cubicBezTo>
                    <a:pt x="839" y="1486"/>
                    <a:pt x="880" y="1475"/>
                    <a:pt x="924" y="1464"/>
                  </a:cubicBezTo>
                  <a:cubicBezTo>
                    <a:pt x="914" y="1457"/>
                    <a:pt x="904" y="1450"/>
                    <a:pt x="894" y="1443"/>
                  </a:cubicBezTo>
                  <a:cubicBezTo>
                    <a:pt x="850" y="1455"/>
                    <a:pt x="809" y="1465"/>
                    <a:pt x="773" y="1475"/>
                  </a:cubicBezTo>
                  <a:close/>
                  <a:moveTo>
                    <a:pt x="853" y="1415"/>
                  </a:moveTo>
                  <a:cubicBezTo>
                    <a:pt x="842" y="1408"/>
                    <a:pt x="832" y="1401"/>
                    <a:pt x="823" y="1394"/>
                  </a:cubicBezTo>
                  <a:cubicBezTo>
                    <a:pt x="777" y="1405"/>
                    <a:pt x="734" y="1415"/>
                    <a:pt x="696" y="1424"/>
                  </a:cubicBezTo>
                  <a:cubicBezTo>
                    <a:pt x="707" y="1431"/>
                    <a:pt x="718" y="1439"/>
                    <a:pt x="730" y="1446"/>
                  </a:cubicBezTo>
                  <a:cubicBezTo>
                    <a:pt x="766" y="1437"/>
                    <a:pt x="807" y="1426"/>
                    <a:pt x="853" y="1415"/>
                  </a:cubicBezTo>
                  <a:close/>
                  <a:moveTo>
                    <a:pt x="1016" y="1373"/>
                  </a:moveTo>
                  <a:cubicBezTo>
                    <a:pt x="1006" y="1367"/>
                    <a:pt x="997" y="1361"/>
                    <a:pt x="988" y="1355"/>
                  </a:cubicBezTo>
                  <a:cubicBezTo>
                    <a:pt x="945" y="1365"/>
                    <a:pt x="903" y="1375"/>
                    <a:pt x="862" y="1385"/>
                  </a:cubicBezTo>
                  <a:cubicBezTo>
                    <a:pt x="873" y="1391"/>
                    <a:pt x="884" y="1397"/>
                    <a:pt x="895" y="1404"/>
                  </a:cubicBezTo>
                  <a:cubicBezTo>
                    <a:pt x="933" y="1394"/>
                    <a:pt x="974" y="1384"/>
                    <a:pt x="1016" y="1373"/>
                  </a:cubicBezTo>
                  <a:close/>
                  <a:moveTo>
                    <a:pt x="940" y="1431"/>
                  </a:moveTo>
                  <a:cubicBezTo>
                    <a:pt x="952" y="1438"/>
                    <a:pt x="963" y="1445"/>
                    <a:pt x="973" y="1451"/>
                  </a:cubicBezTo>
                  <a:cubicBezTo>
                    <a:pt x="1011" y="1442"/>
                    <a:pt x="1051" y="1431"/>
                    <a:pt x="1092" y="1421"/>
                  </a:cubicBezTo>
                  <a:cubicBezTo>
                    <a:pt x="1081" y="1414"/>
                    <a:pt x="1070" y="1407"/>
                    <a:pt x="1058" y="1400"/>
                  </a:cubicBezTo>
                  <a:cubicBezTo>
                    <a:pt x="1018" y="1411"/>
                    <a:pt x="978" y="1421"/>
                    <a:pt x="940" y="1431"/>
                  </a:cubicBezTo>
                  <a:close/>
                  <a:moveTo>
                    <a:pt x="1180" y="1332"/>
                  </a:moveTo>
                  <a:cubicBezTo>
                    <a:pt x="1170" y="1326"/>
                    <a:pt x="1161" y="1321"/>
                    <a:pt x="1152" y="1315"/>
                  </a:cubicBezTo>
                  <a:cubicBezTo>
                    <a:pt x="1111" y="1325"/>
                    <a:pt x="1069" y="1335"/>
                    <a:pt x="1029" y="1345"/>
                  </a:cubicBezTo>
                  <a:cubicBezTo>
                    <a:pt x="1039" y="1350"/>
                    <a:pt x="1050" y="1356"/>
                    <a:pt x="1060" y="1362"/>
                  </a:cubicBezTo>
                  <a:cubicBezTo>
                    <a:pt x="1099" y="1352"/>
                    <a:pt x="1140" y="1342"/>
                    <a:pt x="1180" y="1332"/>
                  </a:cubicBezTo>
                  <a:close/>
                  <a:moveTo>
                    <a:pt x="1106" y="1387"/>
                  </a:moveTo>
                  <a:cubicBezTo>
                    <a:pt x="1119" y="1394"/>
                    <a:pt x="1132" y="1401"/>
                    <a:pt x="1143" y="1408"/>
                  </a:cubicBezTo>
                  <a:cubicBezTo>
                    <a:pt x="1182" y="1398"/>
                    <a:pt x="1221" y="1388"/>
                    <a:pt x="1261" y="1378"/>
                  </a:cubicBezTo>
                  <a:cubicBezTo>
                    <a:pt x="1248" y="1371"/>
                    <a:pt x="1235" y="1364"/>
                    <a:pt x="1222" y="1356"/>
                  </a:cubicBezTo>
                  <a:cubicBezTo>
                    <a:pt x="1183" y="1367"/>
                    <a:pt x="1144" y="1377"/>
                    <a:pt x="1106" y="1387"/>
                  </a:cubicBezTo>
                  <a:close/>
                  <a:moveTo>
                    <a:pt x="1344" y="1291"/>
                  </a:moveTo>
                  <a:cubicBezTo>
                    <a:pt x="1334" y="1285"/>
                    <a:pt x="1324" y="1280"/>
                    <a:pt x="1315" y="1275"/>
                  </a:cubicBezTo>
                  <a:cubicBezTo>
                    <a:pt x="1276" y="1285"/>
                    <a:pt x="1235" y="1295"/>
                    <a:pt x="1194" y="1305"/>
                  </a:cubicBezTo>
                  <a:cubicBezTo>
                    <a:pt x="1205" y="1310"/>
                    <a:pt x="1215" y="1315"/>
                    <a:pt x="1226" y="1320"/>
                  </a:cubicBezTo>
                  <a:cubicBezTo>
                    <a:pt x="1265" y="1310"/>
                    <a:pt x="1305" y="1300"/>
                    <a:pt x="1344" y="1291"/>
                  </a:cubicBezTo>
                  <a:close/>
                  <a:moveTo>
                    <a:pt x="1271" y="1343"/>
                  </a:moveTo>
                  <a:cubicBezTo>
                    <a:pt x="1286" y="1350"/>
                    <a:pt x="1301" y="1358"/>
                    <a:pt x="1314" y="1364"/>
                  </a:cubicBezTo>
                  <a:cubicBezTo>
                    <a:pt x="1352" y="1355"/>
                    <a:pt x="1391" y="1345"/>
                    <a:pt x="1429" y="1335"/>
                  </a:cubicBezTo>
                  <a:cubicBezTo>
                    <a:pt x="1415" y="1328"/>
                    <a:pt x="1400" y="1320"/>
                    <a:pt x="1385" y="1312"/>
                  </a:cubicBezTo>
                  <a:cubicBezTo>
                    <a:pt x="1348" y="1322"/>
                    <a:pt x="1310" y="1333"/>
                    <a:pt x="1271" y="1343"/>
                  </a:cubicBezTo>
                  <a:close/>
                  <a:moveTo>
                    <a:pt x="1508" y="1250"/>
                  </a:moveTo>
                  <a:cubicBezTo>
                    <a:pt x="1498" y="1245"/>
                    <a:pt x="1488" y="1240"/>
                    <a:pt x="1478" y="1235"/>
                  </a:cubicBezTo>
                  <a:cubicBezTo>
                    <a:pt x="1441" y="1245"/>
                    <a:pt x="1401" y="1254"/>
                    <a:pt x="1360" y="1265"/>
                  </a:cubicBezTo>
                  <a:cubicBezTo>
                    <a:pt x="1370" y="1269"/>
                    <a:pt x="1381" y="1274"/>
                    <a:pt x="1392" y="1279"/>
                  </a:cubicBezTo>
                  <a:cubicBezTo>
                    <a:pt x="1432" y="1269"/>
                    <a:pt x="1471" y="1259"/>
                    <a:pt x="1508" y="1250"/>
                  </a:cubicBezTo>
                  <a:close/>
                  <a:moveTo>
                    <a:pt x="1436" y="1299"/>
                  </a:moveTo>
                  <a:cubicBezTo>
                    <a:pt x="1453" y="1307"/>
                    <a:pt x="1470" y="1314"/>
                    <a:pt x="1485" y="1321"/>
                  </a:cubicBezTo>
                  <a:cubicBezTo>
                    <a:pt x="1524" y="1311"/>
                    <a:pt x="1562" y="1302"/>
                    <a:pt x="1598" y="1293"/>
                  </a:cubicBezTo>
                  <a:cubicBezTo>
                    <a:pt x="1582" y="1285"/>
                    <a:pt x="1564" y="1277"/>
                    <a:pt x="1547" y="1269"/>
                  </a:cubicBezTo>
                  <a:cubicBezTo>
                    <a:pt x="1512" y="1278"/>
                    <a:pt x="1474" y="1288"/>
                    <a:pt x="1436" y="1299"/>
                  </a:cubicBezTo>
                  <a:close/>
                  <a:moveTo>
                    <a:pt x="1673" y="1210"/>
                  </a:moveTo>
                  <a:cubicBezTo>
                    <a:pt x="1662" y="1205"/>
                    <a:pt x="1651" y="1200"/>
                    <a:pt x="1641" y="1195"/>
                  </a:cubicBezTo>
                  <a:cubicBezTo>
                    <a:pt x="1607" y="1204"/>
                    <a:pt x="1568" y="1213"/>
                    <a:pt x="1525" y="1224"/>
                  </a:cubicBezTo>
                  <a:cubicBezTo>
                    <a:pt x="1536" y="1228"/>
                    <a:pt x="1547" y="1233"/>
                    <a:pt x="1558" y="1238"/>
                  </a:cubicBezTo>
                  <a:cubicBezTo>
                    <a:pt x="1600" y="1227"/>
                    <a:pt x="1638" y="1218"/>
                    <a:pt x="1673" y="1210"/>
                  </a:cubicBezTo>
                  <a:close/>
                  <a:moveTo>
                    <a:pt x="1600" y="1254"/>
                  </a:moveTo>
                  <a:cubicBezTo>
                    <a:pt x="1620" y="1263"/>
                    <a:pt x="1640" y="1271"/>
                    <a:pt x="1657" y="1278"/>
                  </a:cubicBezTo>
                  <a:cubicBezTo>
                    <a:pt x="1697" y="1268"/>
                    <a:pt x="1735" y="1259"/>
                    <a:pt x="1769" y="1251"/>
                  </a:cubicBezTo>
                  <a:cubicBezTo>
                    <a:pt x="1749" y="1243"/>
                    <a:pt x="1729" y="1234"/>
                    <a:pt x="1708" y="1225"/>
                  </a:cubicBezTo>
                  <a:cubicBezTo>
                    <a:pt x="1676" y="1234"/>
                    <a:pt x="1640" y="1244"/>
                    <a:pt x="1600" y="1254"/>
                  </a:cubicBezTo>
                  <a:close/>
                  <a:moveTo>
                    <a:pt x="1598" y="1151"/>
                  </a:moveTo>
                  <a:cubicBezTo>
                    <a:pt x="1606" y="1154"/>
                    <a:pt x="1614" y="1157"/>
                    <a:pt x="1624" y="1160"/>
                  </a:cubicBezTo>
                  <a:cubicBezTo>
                    <a:pt x="1689" y="1145"/>
                    <a:pt x="1731" y="1135"/>
                    <a:pt x="1739" y="1135"/>
                  </a:cubicBezTo>
                  <a:cubicBezTo>
                    <a:pt x="1743" y="1135"/>
                    <a:pt x="1747" y="1135"/>
                    <a:pt x="1752" y="1135"/>
                  </a:cubicBezTo>
                  <a:cubicBezTo>
                    <a:pt x="1731" y="1127"/>
                    <a:pt x="1731" y="1127"/>
                    <a:pt x="1731" y="1127"/>
                  </a:cubicBezTo>
                  <a:cubicBezTo>
                    <a:pt x="1723" y="1124"/>
                    <a:pt x="1723" y="1124"/>
                    <a:pt x="1723" y="1124"/>
                  </a:cubicBezTo>
                  <a:cubicBezTo>
                    <a:pt x="1720" y="1123"/>
                    <a:pt x="1720" y="1123"/>
                    <a:pt x="1720" y="1123"/>
                  </a:cubicBezTo>
                  <a:cubicBezTo>
                    <a:pt x="1707" y="1126"/>
                    <a:pt x="1707" y="1126"/>
                    <a:pt x="1707" y="1126"/>
                  </a:cubicBezTo>
                  <a:cubicBezTo>
                    <a:pt x="1684" y="1131"/>
                    <a:pt x="1661" y="1137"/>
                    <a:pt x="1638" y="1142"/>
                  </a:cubicBezTo>
                  <a:cubicBezTo>
                    <a:pt x="1625" y="1145"/>
                    <a:pt x="1612" y="1148"/>
                    <a:pt x="1598" y="1151"/>
                  </a:cubicBezTo>
                  <a:close/>
                  <a:moveTo>
                    <a:pt x="1436" y="1189"/>
                  </a:moveTo>
                  <a:cubicBezTo>
                    <a:pt x="1444" y="1192"/>
                    <a:pt x="1453" y="1196"/>
                    <a:pt x="1464" y="1200"/>
                  </a:cubicBezTo>
                  <a:cubicBezTo>
                    <a:pt x="1509" y="1189"/>
                    <a:pt x="1550" y="1178"/>
                    <a:pt x="1586" y="1170"/>
                  </a:cubicBezTo>
                  <a:cubicBezTo>
                    <a:pt x="1577" y="1165"/>
                    <a:pt x="1570" y="1161"/>
                    <a:pt x="1567" y="1159"/>
                  </a:cubicBezTo>
                  <a:cubicBezTo>
                    <a:pt x="1522" y="1169"/>
                    <a:pt x="1479" y="1179"/>
                    <a:pt x="1436" y="1189"/>
                  </a:cubicBezTo>
                  <a:close/>
                  <a:moveTo>
                    <a:pt x="1273" y="1227"/>
                  </a:moveTo>
                  <a:cubicBezTo>
                    <a:pt x="1282" y="1231"/>
                    <a:pt x="1293" y="1235"/>
                    <a:pt x="1305" y="1241"/>
                  </a:cubicBezTo>
                  <a:cubicBezTo>
                    <a:pt x="1347" y="1230"/>
                    <a:pt x="1388" y="1219"/>
                    <a:pt x="1427" y="1209"/>
                  </a:cubicBezTo>
                  <a:cubicBezTo>
                    <a:pt x="1417" y="1204"/>
                    <a:pt x="1409" y="1199"/>
                    <a:pt x="1405" y="1196"/>
                  </a:cubicBezTo>
                  <a:cubicBezTo>
                    <a:pt x="1360" y="1207"/>
                    <a:pt x="1316" y="1217"/>
                    <a:pt x="1273" y="1227"/>
                  </a:cubicBezTo>
                  <a:close/>
                  <a:moveTo>
                    <a:pt x="1110" y="1264"/>
                  </a:moveTo>
                  <a:cubicBezTo>
                    <a:pt x="1120" y="1269"/>
                    <a:pt x="1132" y="1275"/>
                    <a:pt x="1146" y="1282"/>
                  </a:cubicBezTo>
                  <a:cubicBezTo>
                    <a:pt x="1188" y="1271"/>
                    <a:pt x="1229" y="1260"/>
                    <a:pt x="1269" y="1250"/>
                  </a:cubicBezTo>
                  <a:cubicBezTo>
                    <a:pt x="1257" y="1243"/>
                    <a:pt x="1248" y="1237"/>
                    <a:pt x="1244" y="1234"/>
                  </a:cubicBezTo>
                  <a:cubicBezTo>
                    <a:pt x="1206" y="1242"/>
                    <a:pt x="1169" y="1251"/>
                    <a:pt x="1133" y="1259"/>
                  </a:cubicBezTo>
                  <a:cubicBezTo>
                    <a:pt x="1125" y="1261"/>
                    <a:pt x="1118" y="1263"/>
                    <a:pt x="1110" y="1264"/>
                  </a:cubicBezTo>
                  <a:close/>
                  <a:moveTo>
                    <a:pt x="947" y="1302"/>
                  </a:moveTo>
                  <a:cubicBezTo>
                    <a:pt x="958" y="1307"/>
                    <a:pt x="971" y="1314"/>
                    <a:pt x="987" y="1323"/>
                  </a:cubicBezTo>
                  <a:cubicBezTo>
                    <a:pt x="1028" y="1312"/>
                    <a:pt x="1070" y="1301"/>
                    <a:pt x="1111" y="1291"/>
                  </a:cubicBezTo>
                  <a:cubicBezTo>
                    <a:pt x="1097" y="1282"/>
                    <a:pt x="1087" y="1275"/>
                    <a:pt x="1082" y="1271"/>
                  </a:cubicBezTo>
                  <a:cubicBezTo>
                    <a:pt x="1034" y="1282"/>
                    <a:pt x="989" y="1292"/>
                    <a:pt x="947" y="1302"/>
                  </a:cubicBezTo>
                  <a:close/>
                  <a:moveTo>
                    <a:pt x="784" y="1339"/>
                  </a:moveTo>
                  <a:cubicBezTo>
                    <a:pt x="795" y="1345"/>
                    <a:pt x="810" y="1354"/>
                    <a:pt x="828" y="1364"/>
                  </a:cubicBezTo>
                  <a:cubicBezTo>
                    <a:pt x="868" y="1354"/>
                    <a:pt x="910" y="1343"/>
                    <a:pt x="953" y="1332"/>
                  </a:cubicBezTo>
                  <a:cubicBezTo>
                    <a:pt x="937" y="1321"/>
                    <a:pt x="926" y="1313"/>
                    <a:pt x="920" y="1308"/>
                  </a:cubicBezTo>
                  <a:cubicBezTo>
                    <a:pt x="870" y="1319"/>
                    <a:pt x="824" y="1330"/>
                    <a:pt x="784" y="1339"/>
                  </a:cubicBezTo>
                  <a:close/>
                  <a:moveTo>
                    <a:pt x="794" y="1373"/>
                  </a:moveTo>
                  <a:cubicBezTo>
                    <a:pt x="776" y="1360"/>
                    <a:pt x="763" y="1350"/>
                    <a:pt x="758" y="1345"/>
                  </a:cubicBezTo>
                  <a:cubicBezTo>
                    <a:pt x="694" y="1359"/>
                    <a:pt x="647" y="1369"/>
                    <a:pt x="619" y="1375"/>
                  </a:cubicBezTo>
                  <a:cubicBezTo>
                    <a:pt x="631" y="1382"/>
                    <a:pt x="648" y="1393"/>
                    <a:pt x="668" y="1406"/>
                  </a:cubicBezTo>
                  <a:cubicBezTo>
                    <a:pt x="705" y="1396"/>
                    <a:pt x="748" y="1385"/>
                    <a:pt x="794" y="1373"/>
                  </a:cubicBezTo>
                  <a:close/>
                  <a:moveTo>
                    <a:pt x="670" y="1531"/>
                  </a:moveTo>
                  <a:cubicBezTo>
                    <a:pt x="684" y="1527"/>
                    <a:pt x="714" y="1519"/>
                    <a:pt x="757" y="1507"/>
                  </a:cubicBezTo>
                  <a:cubicBezTo>
                    <a:pt x="747" y="1500"/>
                    <a:pt x="738" y="1493"/>
                    <a:pt x="728" y="1486"/>
                  </a:cubicBezTo>
                  <a:cubicBezTo>
                    <a:pt x="662" y="1503"/>
                    <a:pt x="618" y="1513"/>
                    <a:pt x="610" y="1513"/>
                  </a:cubicBezTo>
                  <a:cubicBezTo>
                    <a:pt x="589" y="1514"/>
                    <a:pt x="564" y="1513"/>
                    <a:pt x="552" y="1510"/>
                  </a:cubicBezTo>
                  <a:cubicBezTo>
                    <a:pt x="568" y="1521"/>
                    <a:pt x="588" y="1536"/>
                    <a:pt x="613" y="1555"/>
                  </a:cubicBezTo>
                  <a:cubicBezTo>
                    <a:pt x="615" y="1550"/>
                    <a:pt x="631" y="1542"/>
                    <a:pt x="670" y="1531"/>
                  </a:cubicBezTo>
                  <a:close/>
                  <a:moveTo>
                    <a:pt x="845" y="1571"/>
                  </a:moveTo>
                  <a:cubicBezTo>
                    <a:pt x="836" y="1565"/>
                    <a:pt x="818" y="1552"/>
                    <a:pt x="796" y="1536"/>
                  </a:cubicBezTo>
                  <a:cubicBezTo>
                    <a:pt x="730" y="1553"/>
                    <a:pt x="687" y="1563"/>
                    <a:pt x="678" y="1564"/>
                  </a:cubicBezTo>
                  <a:cubicBezTo>
                    <a:pt x="658" y="1564"/>
                    <a:pt x="635" y="1564"/>
                    <a:pt x="622" y="1561"/>
                  </a:cubicBezTo>
                  <a:cubicBezTo>
                    <a:pt x="623" y="1562"/>
                    <a:pt x="624" y="1563"/>
                    <a:pt x="624" y="1563"/>
                  </a:cubicBezTo>
                  <a:cubicBezTo>
                    <a:pt x="642" y="1576"/>
                    <a:pt x="661" y="1590"/>
                    <a:pt x="681" y="1605"/>
                  </a:cubicBezTo>
                  <a:cubicBezTo>
                    <a:pt x="689" y="1611"/>
                    <a:pt x="689" y="1611"/>
                    <a:pt x="689" y="1611"/>
                  </a:cubicBezTo>
                  <a:cubicBezTo>
                    <a:pt x="691" y="1613"/>
                    <a:pt x="691" y="1613"/>
                    <a:pt x="691" y="1613"/>
                  </a:cubicBezTo>
                  <a:cubicBezTo>
                    <a:pt x="710" y="1608"/>
                    <a:pt x="710" y="1608"/>
                    <a:pt x="710" y="1608"/>
                  </a:cubicBezTo>
                  <a:cubicBezTo>
                    <a:pt x="723" y="1604"/>
                    <a:pt x="737" y="1600"/>
                    <a:pt x="752" y="1596"/>
                  </a:cubicBezTo>
                  <a:cubicBezTo>
                    <a:pt x="781" y="1588"/>
                    <a:pt x="812" y="1580"/>
                    <a:pt x="845" y="1571"/>
                  </a:cubicBezTo>
                  <a:close/>
                  <a:moveTo>
                    <a:pt x="1016" y="1524"/>
                  </a:moveTo>
                  <a:cubicBezTo>
                    <a:pt x="1006" y="1518"/>
                    <a:pt x="988" y="1506"/>
                    <a:pt x="967" y="1492"/>
                  </a:cubicBezTo>
                  <a:cubicBezTo>
                    <a:pt x="922" y="1504"/>
                    <a:pt x="881" y="1515"/>
                    <a:pt x="845" y="1524"/>
                  </a:cubicBezTo>
                  <a:cubicBezTo>
                    <a:pt x="860" y="1535"/>
                    <a:pt x="869" y="1543"/>
                    <a:pt x="870" y="1546"/>
                  </a:cubicBezTo>
                  <a:cubicBezTo>
                    <a:pt x="871" y="1551"/>
                    <a:pt x="872" y="1558"/>
                    <a:pt x="871" y="1563"/>
                  </a:cubicBezTo>
                  <a:cubicBezTo>
                    <a:pt x="895" y="1557"/>
                    <a:pt x="919" y="1550"/>
                    <a:pt x="944" y="1543"/>
                  </a:cubicBezTo>
                  <a:cubicBezTo>
                    <a:pt x="968" y="1537"/>
                    <a:pt x="991" y="1530"/>
                    <a:pt x="1016" y="1524"/>
                  </a:cubicBezTo>
                  <a:close/>
                  <a:moveTo>
                    <a:pt x="1186" y="1477"/>
                  </a:moveTo>
                  <a:cubicBezTo>
                    <a:pt x="1175" y="1471"/>
                    <a:pt x="1157" y="1460"/>
                    <a:pt x="1136" y="1447"/>
                  </a:cubicBezTo>
                  <a:cubicBezTo>
                    <a:pt x="1094" y="1458"/>
                    <a:pt x="1054" y="1469"/>
                    <a:pt x="1016" y="1479"/>
                  </a:cubicBezTo>
                  <a:cubicBezTo>
                    <a:pt x="1031" y="1489"/>
                    <a:pt x="1041" y="1496"/>
                    <a:pt x="1041" y="1499"/>
                  </a:cubicBezTo>
                  <a:cubicBezTo>
                    <a:pt x="1043" y="1504"/>
                    <a:pt x="1044" y="1510"/>
                    <a:pt x="1044" y="1516"/>
                  </a:cubicBezTo>
                  <a:cubicBezTo>
                    <a:pt x="1089" y="1504"/>
                    <a:pt x="1137" y="1491"/>
                    <a:pt x="1186" y="1477"/>
                  </a:cubicBezTo>
                  <a:close/>
                  <a:moveTo>
                    <a:pt x="1357" y="1430"/>
                  </a:moveTo>
                  <a:cubicBezTo>
                    <a:pt x="1345" y="1424"/>
                    <a:pt x="1326" y="1414"/>
                    <a:pt x="1304" y="1402"/>
                  </a:cubicBezTo>
                  <a:cubicBezTo>
                    <a:pt x="1265" y="1413"/>
                    <a:pt x="1225" y="1423"/>
                    <a:pt x="1187" y="1433"/>
                  </a:cubicBezTo>
                  <a:cubicBezTo>
                    <a:pt x="1202" y="1443"/>
                    <a:pt x="1212" y="1450"/>
                    <a:pt x="1213" y="1453"/>
                  </a:cubicBezTo>
                  <a:cubicBezTo>
                    <a:pt x="1214" y="1457"/>
                    <a:pt x="1216" y="1463"/>
                    <a:pt x="1216" y="1469"/>
                  </a:cubicBezTo>
                  <a:cubicBezTo>
                    <a:pt x="1262" y="1456"/>
                    <a:pt x="1309" y="1444"/>
                    <a:pt x="1357" y="1430"/>
                  </a:cubicBezTo>
                  <a:close/>
                  <a:moveTo>
                    <a:pt x="1527" y="1384"/>
                  </a:moveTo>
                  <a:cubicBezTo>
                    <a:pt x="1514" y="1378"/>
                    <a:pt x="1494" y="1368"/>
                    <a:pt x="1471" y="1357"/>
                  </a:cubicBezTo>
                  <a:cubicBezTo>
                    <a:pt x="1434" y="1367"/>
                    <a:pt x="1395" y="1377"/>
                    <a:pt x="1357" y="1388"/>
                  </a:cubicBezTo>
                  <a:cubicBezTo>
                    <a:pt x="1373" y="1397"/>
                    <a:pt x="1383" y="1404"/>
                    <a:pt x="1384" y="1406"/>
                  </a:cubicBezTo>
                  <a:cubicBezTo>
                    <a:pt x="1386" y="1411"/>
                    <a:pt x="1388" y="1416"/>
                    <a:pt x="1388" y="1422"/>
                  </a:cubicBezTo>
                  <a:cubicBezTo>
                    <a:pt x="1434" y="1409"/>
                    <a:pt x="1480" y="1397"/>
                    <a:pt x="1527" y="1384"/>
                  </a:cubicBezTo>
                  <a:close/>
                  <a:moveTo>
                    <a:pt x="1697" y="1337"/>
                  </a:moveTo>
                  <a:cubicBezTo>
                    <a:pt x="1683" y="1331"/>
                    <a:pt x="1662" y="1322"/>
                    <a:pt x="1638" y="1311"/>
                  </a:cubicBezTo>
                  <a:cubicBezTo>
                    <a:pt x="1603" y="1321"/>
                    <a:pt x="1565" y="1331"/>
                    <a:pt x="1527" y="1342"/>
                  </a:cubicBezTo>
                  <a:cubicBezTo>
                    <a:pt x="1544" y="1351"/>
                    <a:pt x="1555" y="1357"/>
                    <a:pt x="1556" y="1360"/>
                  </a:cubicBezTo>
                  <a:cubicBezTo>
                    <a:pt x="1558" y="1364"/>
                    <a:pt x="1560" y="1369"/>
                    <a:pt x="1561" y="1375"/>
                  </a:cubicBezTo>
                  <a:cubicBezTo>
                    <a:pt x="1605" y="1362"/>
                    <a:pt x="1651" y="1350"/>
                    <a:pt x="1697" y="1337"/>
                  </a:cubicBezTo>
                  <a:close/>
                  <a:moveTo>
                    <a:pt x="1866" y="1291"/>
                  </a:moveTo>
                  <a:cubicBezTo>
                    <a:pt x="1851" y="1285"/>
                    <a:pt x="1830" y="1276"/>
                    <a:pt x="1805" y="1266"/>
                  </a:cubicBezTo>
                  <a:cubicBezTo>
                    <a:pt x="1772" y="1275"/>
                    <a:pt x="1736" y="1285"/>
                    <a:pt x="1696" y="1296"/>
                  </a:cubicBezTo>
                  <a:cubicBezTo>
                    <a:pt x="1715" y="1304"/>
                    <a:pt x="1726" y="1311"/>
                    <a:pt x="1728" y="1313"/>
                  </a:cubicBezTo>
                  <a:cubicBezTo>
                    <a:pt x="1730" y="1317"/>
                    <a:pt x="1732" y="1323"/>
                    <a:pt x="1733" y="1327"/>
                  </a:cubicBezTo>
                  <a:cubicBezTo>
                    <a:pt x="1777" y="1315"/>
                    <a:pt x="1822" y="1303"/>
                    <a:pt x="1866" y="1291"/>
                  </a:cubicBezTo>
                  <a:close/>
                  <a:moveTo>
                    <a:pt x="1951" y="1226"/>
                  </a:moveTo>
                  <a:cubicBezTo>
                    <a:pt x="1951" y="1226"/>
                    <a:pt x="1919" y="1235"/>
                    <a:pt x="1865" y="1249"/>
                  </a:cubicBezTo>
                  <a:cubicBezTo>
                    <a:pt x="1885" y="1258"/>
                    <a:pt x="1898" y="1264"/>
                    <a:pt x="1899" y="1267"/>
                  </a:cubicBezTo>
                  <a:cubicBezTo>
                    <a:pt x="1901" y="1271"/>
                    <a:pt x="1904" y="1276"/>
                    <a:pt x="1905" y="1280"/>
                  </a:cubicBezTo>
                  <a:cubicBezTo>
                    <a:pt x="1933" y="1273"/>
                    <a:pt x="1960" y="1265"/>
                    <a:pt x="1988" y="1258"/>
                  </a:cubicBezTo>
                  <a:cubicBezTo>
                    <a:pt x="2038" y="1244"/>
                    <a:pt x="2038" y="1244"/>
                    <a:pt x="2038" y="1244"/>
                  </a:cubicBezTo>
                  <a:cubicBezTo>
                    <a:pt x="2016" y="1236"/>
                    <a:pt x="1995" y="1228"/>
                    <a:pt x="1974" y="1220"/>
                  </a:cubicBezTo>
                  <a:cubicBezTo>
                    <a:pt x="1968" y="1221"/>
                    <a:pt x="1961" y="1223"/>
                    <a:pt x="1951" y="1226"/>
                  </a:cubicBezTo>
                  <a:close/>
                  <a:moveTo>
                    <a:pt x="1872" y="1181"/>
                  </a:moveTo>
                  <a:cubicBezTo>
                    <a:pt x="1866" y="1182"/>
                    <a:pt x="1860" y="1184"/>
                    <a:pt x="1852" y="1186"/>
                  </a:cubicBezTo>
                  <a:cubicBezTo>
                    <a:pt x="1852" y="1186"/>
                    <a:pt x="1819" y="1195"/>
                    <a:pt x="1763" y="1210"/>
                  </a:cubicBezTo>
                  <a:cubicBezTo>
                    <a:pt x="1787" y="1219"/>
                    <a:pt x="1811" y="1228"/>
                    <a:pt x="1831" y="1236"/>
                  </a:cubicBezTo>
                  <a:cubicBezTo>
                    <a:pt x="1897" y="1220"/>
                    <a:pt x="1940" y="1210"/>
                    <a:pt x="1947" y="1210"/>
                  </a:cubicBezTo>
                  <a:cubicBezTo>
                    <a:pt x="1948" y="1210"/>
                    <a:pt x="1948" y="1210"/>
                    <a:pt x="1949" y="1210"/>
                  </a:cubicBezTo>
                  <a:cubicBezTo>
                    <a:pt x="1933" y="1204"/>
                    <a:pt x="1917" y="1198"/>
                    <a:pt x="1901" y="1192"/>
                  </a:cubicBezTo>
                  <a:cubicBezTo>
                    <a:pt x="1891" y="1188"/>
                    <a:pt x="1881" y="1184"/>
                    <a:pt x="1872" y="1181"/>
                  </a:cubicBezTo>
                  <a:close/>
                  <a:moveTo>
                    <a:pt x="1826" y="1548"/>
                  </a:moveTo>
                  <a:cubicBezTo>
                    <a:pt x="1758" y="1570"/>
                    <a:pt x="1693" y="1591"/>
                    <a:pt x="1636" y="1609"/>
                  </a:cubicBezTo>
                  <a:cubicBezTo>
                    <a:pt x="1621" y="1614"/>
                    <a:pt x="1607" y="1619"/>
                    <a:pt x="1594" y="1623"/>
                  </a:cubicBezTo>
                  <a:cubicBezTo>
                    <a:pt x="1579" y="1628"/>
                    <a:pt x="1579" y="1628"/>
                    <a:pt x="1579" y="1628"/>
                  </a:cubicBezTo>
                  <a:cubicBezTo>
                    <a:pt x="1573" y="1624"/>
                    <a:pt x="1573" y="1624"/>
                    <a:pt x="1573" y="1624"/>
                  </a:cubicBezTo>
                  <a:cubicBezTo>
                    <a:pt x="1550" y="1610"/>
                    <a:pt x="1530" y="1598"/>
                    <a:pt x="1513" y="1587"/>
                  </a:cubicBezTo>
                  <a:cubicBezTo>
                    <a:pt x="1478" y="1566"/>
                    <a:pt x="1452" y="1551"/>
                    <a:pt x="1441" y="1545"/>
                  </a:cubicBezTo>
                  <a:cubicBezTo>
                    <a:pt x="1347" y="1491"/>
                    <a:pt x="1390" y="1542"/>
                    <a:pt x="1423" y="1574"/>
                  </a:cubicBezTo>
                  <a:cubicBezTo>
                    <a:pt x="1427" y="1578"/>
                    <a:pt x="1447" y="1591"/>
                    <a:pt x="1479" y="1611"/>
                  </a:cubicBezTo>
                  <a:cubicBezTo>
                    <a:pt x="1495" y="1621"/>
                    <a:pt x="1514" y="1632"/>
                    <a:pt x="1536" y="1646"/>
                  </a:cubicBezTo>
                  <a:cubicBezTo>
                    <a:pt x="1541" y="1649"/>
                    <a:pt x="1546" y="1652"/>
                    <a:pt x="1552" y="1656"/>
                  </a:cubicBezTo>
                  <a:cubicBezTo>
                    <a:pt x="1561" y="1661"/>
                    <a:pt x="1561" y="1661"/>
                    <a:pt x="1561" y="1661"/>
                  </a:cubicBezTo>
                  <a:cubicBezTo>
                    <a:pt x="1565" y="1663"/>
                    <a:pt x="1565" y="1663"/>
                    <a:pt x="1565" y="1663"/>
                  </a:cubicBezTo>
                  <a:cubicBezTo>
                    <a:pt x="1566" y="1664"/>
                    <a:pt x="1566" y="1664"/>
                    <a:pt x="1566" y="1664"/>
                  </a:cubicBezTo>
                  <a:cubicBezTo>
                    <a:pt x="1567" y="1664"/>
                    <a:pt x="1567" y="1664"/>
                    <a:pt x="1567" y="1664"/>
                  </a:cubicBezTo>
                  <a:cubicBezTo>
                    <a:pt x="1567" y="1665"/>
                    <a:pt x="1567" y="1665"/>
                    <a:pt x="1567" y="1665"/>
                  </a:cubicBezTo>
                  <a:cubicBezTo>
                    <a:pt x="1553" y="1663"/>
                    <a:pt x="1586" y="1667"/>
                    <a:pt x="1583" y="1666"/>
                  </a:cubicBezTo>
                  <a:cubicBezTo>
                    <a:pt x="1585" y="1666"/>
                    <a:pt x="1585" y="1666"/>
                    <a:pt x="1585" y="1666"/>
                  </a:cubicBezTo>
                  <a:cubicBezTo>
                    <a:pt x="1599" y="1661"/>
                    <a:pt x="1613" y="1657"/>
                    <a:pt x="1627" y="1652"/>
                  </a:cubicBezTo>
                  <a:cubicBezTo>
                    <a:pt x="1684" y="1634"/>
                    <a:pt x="1750" y="1612"/>
                    <a:pt x="1820" y="1589"/>
                  </a:cubicBezTo>
                  <a:cubicBezTo>
                    <a:pt x="1855" y="1577"/>
                    <a:pt x="1891" y="1565"/>
                    <a:pt x="1927" y="1553"/>
                  </a:cubicBezTo>
                  <a:cubicBezTo>
                    <a:pt x="1982" y="1534"/>
                    <a:pt x="1982" y="1534"/>
                    <a:pt x="1982" y="1534"/>
                  </a:cubicBezTo>
                  <a:cubicBezTo>
                    <a:pt x="2008" y="1526"/>
                    <a:pt x="2008" y="1526"/>
                    <a:pt x="2008" y="1526"/>
                  </a:cubicBezTo>
                  <a:cubicBezTo>
                    <a:pt x="2008" y="1526"/>
                    <a:pt x="2008" y="1526"/>
                    <a:pt x="2008" y="1526"/>
                  </a:cubicBezTo>
                  <a:cubicBezTo>
                    <a:pt x="2010" y="1525"/>
                    <a:pt x="2010" y="1525"/>
                    <a:pt x="2010" y="1525"/>
                  </a:cubicBezTo>
                  <a:cubicBezTo>
                    <a:pt x="2017" y="1523"/>
                    <a:pt x="2017" y="1523"/>
                    <a:pt x="2017" y="1523"/>
                  </a:cubicBezTo>
                  <a:cubicBezTo>
                    <a:pt x="2020" y="1522"/>
                    <a:pt x="2020" y="1522"/>
                    <a:pt x="2020" y="1522"/>
                  </a:cubicBezTo>
                  <a:cubicBezTo>
                    <a:pt x="2021" y="1509"/>
                    <a:pt x="2019" y="1551"/>
                    <a:pt x="2022" y="1492"/>
                  </a:cubicBezTo>
                  <a:cubicBezTo>
                    <a:pt x="2022" y="1492"/>
                    <a:pt x="2022" y="1492"/>
                    <a:pt x="2022" y="1492"/>
                  </a:cubicBezTo>
                  <a:cubicBezTo>
                    <a:pt x="2021" y="1492"/>
                    <a:pt x="2021" y="1492"/>
                    <a:pt x="2021" y="1492"/>
                  </a:cubicBezTo>
                  <a:cubicBezTo>
                    <a:pt x="2019" y="1491"/>
                    <a:pt x="2019" y="1491"/>
                    <a:pt x="2019" y="1491"/>
                  </a:cubicBezTo>
                  <a:cubicBezTo>
                    <a:pt x="2006" y="1485"/>
                    <a:pt x="2006" y="1485"/>
                    <a:pt x="2006" y="1485"/>
                  </a:cubicBezTo>
                  <a:cubicBezTo>
                    <a:pt x="1935" y="1454"/>
                    <a:pt x="1864" y="1422"/>
                    <a:pt x="1798" y="1393"/>
                  </a:cubicBezTo>
                  <a:cubicBezTo>
                    <a:pt x="1774" y="1382"/>
                    <a:pt x="1774" y="1382"/>
                    <a:pt x="1774" y="1382"/>
                  </a:cubicBezTo>
                  <a:cubicBezTo>
                    <a:pt x="1768" y="1379"/>
                    <a:pt x="1768" y="1379"/>
                    <a:pt x="1768" y="1379"/>
                  </a:cubicBezTo>
                  <a:cubicBezTo>
                    <a:pt x="1765" y="1378"/>
                    <a:pt x="1765" y="1378"/>
                    <a:pt x="1765" y="1378"/>
                  </a:cubicBezTo>
                  <a:cubicBezTo>
                    <a:pt x="1764" y="1378"/>
                    <a:pt x="1764" y="1378"/>
                    <a:pt x="1764" y="1378"/>
                  </a:cubicBezTo>
                  <a:cubicBezTo>
                    <a:pt x="1763" y="1377"/>
                    <a:pt x="1763" y="1377"/>
                    <a:pt x="1763" y="1377"/>
                  </a:cubicBezTo>
                  <a:cubicBezTo>
                    <a:pt x="1771" y="1378"/>
                    <a:pt x="1753" y="1377"/>
                    <a:pt x="1755" y="1377"/>
                  </a:cubicBezTo>
                  <a:cubicBezTo>
                    <a:pt x="1753" y="1377"/>
                    <a:pt x="1753" y="1377"/>
                    <a:pt x="1753" y="1377"/>
                  </a:cubicBezTo>
                  <a:cubicBezTo>
                    <a:pt x="1741" y="1381"/>
                    <a:pt x="1741" y="1381"/>
                    <a:pt x="1741" y="1381"/>
                  </a:cubicBezTo>
                  <a:cubicBezTo>
                    <a:pt x="1724" y="1386"/>
                    <a:pt x="1708" y="1391"/>
                    <a:pt x="1692" y="1396"/>
                  </a:cubicBezTo>
                  <a:cubicBezTo>
                    <a:pt x="1660" y="1405"/>
                    <a:pt x="1630" y="1414"/>
                    <a:pt x="1603" y="1422"/>
                  </a:cubicBezTo>
                  <a:cubicBezTo>
                    <a:pt x="1493" y="1455"/>
                    <a:pt x="1420" y="1477"/>
                    <a:pt x="1420" y="1477"/>
                  </a:cubicBezTo>
                  <a:cubicBezTo>
                    <a:pt x="1359" y="1495"/>
                    <a:pt x="1387" y="1494"/>
                    <a:pt x="1424" y="1493"/>
                  </a:cubicBezTo>
                  <a:cubicBezTo>
                    <a:pt x="1433" y="1493"/>
                    <a:pt x="1508" y="1473"/>
                    <a:pt x="1616" y="1444"/>
                  </a:cubicBezTo>
                  <a:cubicBezTo>
                    <a:pt x="1643" y="1437"/>
                    <a:pt x="1672" y="1429"/>
                    <a:pt x="1702" y="1421"/>
                  </a:cubicBezTo>
                  <a:cubicBezTo>
                    <a:pt x="1718" y="1416"/>
                    <a:pt x="1733" y="1412"/>
                    <a:pt x="1750" y="1408"/>
                  </a:cubicBezTo>
                  <a:cubicBezTo>
                    <a:pt x="1757" y="1406"/>
                    <a:pt x="1757" y="1406"/>
                    <a:pt x="1757" y="1406"/>
                  </a:cubicBezTo>
                  <a:cubicBezTo>
                    <a:pt x="1762" y="1408"/>
                    <a:pt x="1762" y="1408"/>
                    <a:pt x="1762" y="1408"/>
                  </a:cubicBezTo>
                  <a:cubicBezTo>
                    <a:pt x="1785" y="1419"/>
                    <a:pt x="1785" y="1419"/>
                    <a:pt x="1785" y="1419"/>
                  </a:cubicBezTo>
                  <a:cubicBezTo>
                    <a:pt x="1843" y="1446"/>
                    <a:pt x="1904" y="1475"/>
                    <a:pt x="1966" y="1503"/>
                  </a:cubicBezTo>
                  <a:cubicBezTo>
                    <a:pt x="1930" y="1515"/>
                    <a:pt x="1930" y="1515"/>
                    <a:pt x="1930" y="1515"/>
                  </a:cubicBezTo>
                  <a:cubicBezTo>
                    <a:pt x="1895" y="1526"/>
                    <a:pt x="1860" y="1537"/>
                    <a:pt x="1826" y="15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7357631" y="4736081"/>
            <a:ext cx="480280" cy="258626"/>
            <a:chOff x="6298771" y="4519421"/>
            <a:chExt cx="480280" cy="258626"/>
          </a:xfrm>
          <a:solidFill>
            <a:schemeClr val="tx1"/>
          </a:solidFill>
        </p:grpSpPr>
        <p:sp>
          <p:nvSpPr>
            <p:cNvPr id="64" name="Freeform 12"/>
            <p:cNvSpPr>
              <a:spLocks noEditPoints="1"/>
            </p:cNvSpPr>
            <p:nvPr/>
          </p:nvSpPr>
          <p:spPr bwMode="auto">
            <a:xfrm>
              <a:off x="6341193" y="4540111"/>
              <a:ext cx="378265" cy="217738"/>
            </a:xfrm>
            <a:custGeom>
              <a:avLst/>
              <a:gdLst>
                <a:gd name="T0" fmla="*/ 1218 w 1410"/>
                <a:gd name="T1" fmla="*/ 699 h 832"/>
                <a:gd name="T2" fmla="*/ 1245 w 1410"/>
                <a:gd name="T3" fmla="*/ 597 h 832"/>
                <a:gd name="T4" fmla="*/ 1231 w 1410"/>
                <a:gd name="T5" fmla="*/ 570 h 832"/>
                <a:gd name="T6" fmla="*/ 1137 w 1410"/>
                <a:gd name="T7" fmla="*/ 546 h 832"/>
                <a:gd name="T8" fmla="*/ 1265 w 1410"/>
                <a:gd name="T9" fmla="*/ 447 h 832"/>
                <a:gd name="T10" fmla="*/ 1186 w 1410"/>
                <a:gd name="T11" fmla="*/ 426 h 832"/>
                <a:gd name="T12" fmla="*/ 994 w 1410"/>
                <a:gd name="T13" fmla="*/ 533 h 832"/>
                <a:gd name="T14" fmla="*/ 1263 w 1410"/>
                <a:gd name="T15" fmla="*/ 319 h 832"/>
                <a:gd name="T16" fmla="*/ 1174 w 1410"/>
                <a:gd name="T17" fmla="*/ 313 h 832"/>
                <a:gd name="T18" fmla="*/ 1239 w 1410"/>
                <a:gd name="T19" fmla="*/ 238 h 832"/>
                <a:gd name="T20" fmla="*/ 1170 w 1410"/>
                <a:gd name="T21" fmla="*/ 224 h 832"/>
                <a:gd name="T22" fmla="*/ 1275 w 1410"/>
                <a:gd name="T23" fmla="*/ 123 h 832"/>
                <a:gd name="T24" fmla="*/ 1196 w 1410"/>
                <a:gd name="T25" fmla="*/ 119 h 832"/>
                <a:gd name="T26" fmla="*/ 1001 w 1410"/>
                <a:gd name="T27" fmla="*/ 123 h 832"/>
                <a:gd name="T28" fmla="*/ 1085 w 1410"/>
                <a:gd name="T29" fmla="*/ 66 h 832"/>
                <a:gd name="T30" fmla="*/ 896 w 1410"/>
                <a:gd name="T31" fmla="*/ 101 h 832"/>
                <a:gd name="T32" fmla="*/ 840 w 1410"/>
                <a:gd name="T33" fmla="*/ 118 h 832"/>
                <a:gd name="T34" fmla="*/ 934 w 1410"/>
                <a:gd name="T35" fmla="*/ 23 h 832"/>
                <a:gd name="T36" fmla="*/ 703 w 1410"/>
                <a:gd name="T37" fmla="*/ 98 h 832"/>
                <a:gd name="T38" fmla="*/ 428 w 1410"/>
                <a:gd name="T39" fmla="*/ 168 h 832"/>
                <a:gd name="T40" fmla="*/ 548 w 1410"/>
                <a:gd name="T41" fmla="*/ 41 h 832"/>
                <a:gd name="T42" fmla="*/ 250 w 1410"/>
                <a:gd name="T43" fmla="*/ 181 h 832"/>
                <a:gd name="T44" fmla="*/ 378 w 1410"/>
                <a:gd name="T45" fmla="*/ 70 h 832"/>
                <a:gd name="T46" fmla="*/ 201 w 1410"/>
                <a:gd name="T47" fmla="*/ 102 h 832"/>
                <a:gd name="T48" fmla="*/ 216 w 1410"/>
                <a:gd name="T49" fmla="*/ 30 h 832"/>
                <a:gd name="T50" fmla="*/ 70 w 1410"/>
                <a:gd name="T51" fmla="*/ 82 h 832"/>
                <a:gd name="T52" fmla="*/ 47 w 1410"/>
                <a:gd name="T53" fmla="*/ 6 h 832"/>
                <a:gd name="T54" fmla="*/ 10 w 1410"/>
                <a:gd name="T55" fmla="*/ 49 h 832"/>
                <a:gd name="T56" fmla="*/ 20 w 1410"/>
                <a:gd name="T57" fmla="*/ 139 h 832"/>
                <a:gd name="T58" fmla="*/ 63 w 1410"/>
                <a:gd name="T59" fmla="*/ 152 h 832"/>
                <a:gd name="T60" fmla="*/ 28 w 1410"/>
                <a:gd name="T61" fmla="*/ 252 h 832"/>
                <a:gd name="T62" fmla="*/ 65 w 1410"/>
                <a:gd name="T63" fmla="*/ 269 h 832"/>
                <a:gd name="T64" fmla="*/ 135 w 1410"/>
                <a:gd name="T65" fmla="*/ 311 h 832"/>
                <a:gd name="T66" fmla="*/ 36 w 1410"/>
                <a:gd name="T67" fmla="*/ 419 h 832"/>
                <a:gd name="T68" fmla="*/ 258 w 1410"/>
                <a:gd name="T69" fmla="*/ 338 h 832"/>
                <a:gd name="T70" fmla="*/ 36 w 1410"/>
                <a:gd name="T71" fmla="*/ 521 h 832"/>
                <a:gd name="T72" fmla="*/ 239 w 1410"/>
                <a:gd name="T73" fmla="*/ 436 h 832"/>
                <a:gd name="T74" fmla="*/ 51 w 1410"/>
                <a:gd name="T75" fmla="*/ 567 h 832"/>
                <a:gd name="T76" fmla="*/ 180 w 1410"/>
                <a:gd name="T77" fmla="*/ 571 h 832"/>
                <a:gd name="T78" fmla="*/ 69 w 1410"/>
                <a:gd name="T79" fmla="*/ 715 h 832"/>
                <a:gd name="T80" fmla="*/ 217 w 1410"/>
                <a:gd name="T81" fmla="*/ 657 h 832"/>
                <a:gd name="T82" fmla="*/ 69 w 1410"/>
                <a:gd name="T83" fmla="*/ 792 h 832"/>
                <a:gd name="T84" fmla="*/ 248 w 1410"/>
                <a:gd name="T85" fmla="*/ 747 h 832"/>
                <a:gd name="T86" fmla="*/ 442 w 1410"/>
                <a:gd name="T87" fmla="*/ 728 h 832"/>
                <a:gd name="T88" fmla="*/ 703 w 1410"/>
                <a:gd name="T89" fmla="*/ 657 h 832"/>
                <a:gd name="T90" fmla="*/ 589 w 1410"/>
                <a:gd name="T91" fmla="*/ 741 h 832"/>
                <a:gd name="T92" fmla="*/ 775 w 1410"/>
                <a:gd name="T93" fmla="*/ 729 h 832"/>
                <a:gd name="T94" fmla="*/ 782 w 1410"/>
                <a:gd name="T95" fmla="*/ 745 h 832"/>
                <a:gd name="T96" fmla="*/ 775 w 1410"/>
                <a:gd name="T97" fmla="*/ 809 h 832"/>
                <a:gd name="T98" fmla="*/ 968 w 1410"/>
                <a:gd name="T99" fmla="*/ 723 h 832"/>
                <a:gd name="T100" fmla="*/ 936 w 1410"/>
                <a:gd name="T101" fmla="*/ 813 h 832"/>
                <a:gd name="T102" fmla="*/ 1117 w 1410"/>
                <a:gd name="T103" fmla="*/ 742 h 832"/>
                <a:gd name="T104" fmla="*/ 1164 w 1410"/>
                <a:gd name="T105" fmla="*/ 795 h 832"/>
                <a:gd name="T106" fmla="*/ 1258 w 1410"/>
                <a:gd name="T107" fmla="*/ 739 h 832"/>
                <a:gd name="T108" fmla="*/ 603 w 1410"/>
                <a:gd name="T109" fmla="*/ 425 h 832"/>
                <a:gd name="T110" fmla="*/ 603 w 1410"/>
                <a:gd name="T111" fmla="*/ 425 h 832"/>
                <a:gd name="T112" fmla="*/ 1366 w 1410"/>
                <a:gd name="T113" fmla="*/ 383 h 832"/>
                <a:gd name="T114" fmla="*/ 1348 w 1410"/>
                <a:gd name="T115" fmla="*/ 418 h 832"/>
                <a:gd name="T116" fmla="*/ 1388 w 1410"/>
                <a:gd name="T117" fmla="*/ 420 h 832"/>
                <a:gd name="T118" fmla="*/ 1404 w 1410"/>
                <a:gd name="T119" fmla="*/ 387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10" h="832">
                  <a:moveTo>
                    <a:pt x="1251" y="689"/>
                  </a:moveTo>
                  <a:cubicBezTo>
                    <a:pt x="1240" y="686"/>
                    <a:pt x="1232" y="691"/>
                    <a:pt x="1222" y="696"/>
                  </a:cubicBezTo>
                  <a:cubicBezTo>
                    <a:pt x="1221" y="697"/>
                    <a:pt x="1220" y="698"/>
                    <a:pt x="1218" y="699"/>
                  </a:cubicBezTo>
                  <a:cubicBezTo>
                    <a:pt x="1227" y="688"/>
                    <a:pt x="1235" y="677"/>
                    <a:pt x="1241" y="667"/>
                  </a:cubicBezTo>
                  <a:cubicBezTo>
                    <a:pt x="1263" y="638"/>
                    <a:pt x="1271" y="627"/>
                    <a:pt x="1262" y="610"/>
                  </a:cubicBezTo>
                  <a:cubicBezTo>
                    <a:pt x="1258" y="603"/>
                    <a:pt x="1252" y="599"/>
                    <a:pt x="1245" y="597"/>
                  </a:cubicBezTo>
                  <a:cubicBezTo>
                    <a:pt x="1233" y="594"/>
                    <a:pt x="1231" y="593"/>
                    <a:pt x="1158" y="634"/>
                  </a:cubicBezTo>
                  <a:cubicBezTo>
                    <a:pt x="1173" y="621"/>
                    <a:pt x="1187" y="610"/>
                    <a:pt x="1199" y="599"/>
                  </a:cubicBezTo>
                  <a:cubicBezTo>
                    <a:pt x="1213" y="587"/>
                    <a:pt x="1224" y="577"/>
                    <a:pt x="1231" y="570"/>
                  </a:cubicBezTo>
                  <a:cubicBezTo>
                    <a:pt x="1241" y="560"/>
                    <a:pt x="1258" y="544"/>
                    <a:pt x="1246" y="524"/>
                  </a:cubicBezTo>
                  <a:cubicBezTo>
                    <a:pt x="1243" y="517"/>
                    <a:pt x="1236" y="512"/>
                    <a:pt x="1228" y="510"/>
                  </a:cubicBezTo>
                  <a:cubicBezTo>
                    <a:pt x="1216" y="507"/>
                    <a:pt x="1202" y="510"/>
                    <a:pt x="1137" y="546"/>
                  </a:cubicBezTo>
                  <a:cubicBezTo>
                    <a:pt x="1156" y="532"/>
                    <a:pt x="1174" y="518"/>
                    <a:pt x="1190" y="506"/>
                  </a:cubicBezTo>
                  <a:cubicBezTo>
                    <a:pt x="1216" y="486"/>
                    <a:pt x="1235" y="472"/>
                    <a:pt x="1248" y="461"/>
                  </a:cubicBezTo>
                  <a:cubicBezTo>
                    <a:pt x="1256" y="455"/>
                    <a:pt x="1261" y="451"/>
                    <a:pt x="1265" y="447"/>
                  </a:cubicBezTo>
                  <a:cubicBezTo>
                    <a:pt x="1280" y="434"/>
                    <a:pt x="1283" y="421"/>
                    <a:pt x="1276" y="408"/>
                  </a:cubicBezTo>
                  <a:cubicBezTo>
                    <a:pt x="1273" y="401"/>
                    <a:pt x="1266" y="396"/>
                    <a:pt x="1259" y="395"/>
                  </a:cubicBezTo>
                  <a:cubicBezTo>
                    <a:pt x="1246" y="391"/>
                    <a:pt x="1243" y="393"/>
                    <a:pt x="1186" y="426"/>
                  </a:cubicBezTo>
                  <a:cubicBezTo>
                    <a:pt x="1154" y="444"/>
                    <a:pt x="1111" y="470"/>
                    <a:pt x="1061" y="499"/>
                  </a:cubicBezTo>
                  <a:cubicBezTo>
                    <a:pt x="1018" y="525"/>
                    <a:pt x="964" y="557"/>
                    <a:pt x="908" y="589"/>
                  </a:cubicBezTo>
                  <a:cubicBezTo>
                    <a:pt x="938" y="570"/>
                    <a:pt x="967" y="551"/>
                    <a:pt x="994" y="533"/>
                  </a:cubicBezTo>
                  <a:cubicBezTo>
                    <a:pt x="1065" y="488"/>
                    <a:pt x="1131" y="445"/>
                    <a:pt x="1179" y="412"/>
                  </a:cubicBezTo>
                  <a:cubicBezTo>
                    <a:pt x="1205" y="395"/>
                    <a:pt x="1224" y="382"/>
                    <a:pt x="1237" y="372"/>
                  </a:cubicBezTo>
                  <a:cubicBezTo>
                    <a:pt x="1254" y="359"/>
                    <a:pt x="1276" y="342"/>
                    <a:pt x="1263" y="319"/>
                  </a:cubicBezTo>
                  <a:cubicBezTo>
                    <a:pt x="1259" y="312"/>
                    <a:pt x="1253" y="307"/>
                    <a:pt x="1245" y="305"/>
                  </a:cubicBezTo>
                  <a:cubicBezTo>
                    <a:pt x="1231" y="301"/>
                    <a:pt x="1219" y="297"/>
                    <a:pt x="1040" y="398"/>
                  </a:cubicBezTo>
                  <a:cubicBezTo>
                    <a:pt x="1094" y="364"/>
                    <a:pt x="1140" y="335"/>
                    <a:pt x="1174" y="313"/>
                  </a:cubicBezTo>
                  <a:cubicBezTo>
                    <a:pt x="1193" y="300"/>
                    <a:pt x="1207" y="291"/>
                    <a:pt x="1216" y="285"/>
                  </a:cubicBezTo>
                  <a:cubicBezTo>
                    <a:pt x="1222" y="281"/>
                    <a:pt x="1226" y="278"/>
                    <a:pt x="1229" y="276"/>
                  </a:cubicBezTo>
                  <a:cubicBezTo>
                    <a:pt x="1250" y="260"/>
                    <a:pt x="1242" y="242"/>
                    <a:pt x="1239" y="238"/>
                  </a:cubicBezTo>
                  <a:cubicBezTo>
                    <a:pt x="1235" y="230"/>
                    <a:pt x="1228" y="225"/>
                    <a:pt x="1220" y="223"/>
                  </a:cubicBezTo>
                  <a:cubicBezTo>
                    <a:pt x="1203" y="218"/>
                    <a:pt x="1174" y="228"/>
                    <a:pt x="1096" y="271"/>
                  </a:cubicBezTo>
                  <a:cubicBezTo>
                    <a:pt x="1123" y="254"/>
                    <a:pt x="1148" y="238"/>
                    <a:pt x="1170" y="224"/>
                  </a:cubicBezTo>
                  <a:cubicBezTo>
                    <a:pt x="1203" y="204"/>
                    <a:pt x="1226" y="189"/>
                    <a:pt x="1242" y="178"/>
                  </a:cubicBezTo>
                  <a:cubicBezTo>
                    <a:pt x="1251" y="172"/>
                    <a:pt x="1257" y="167"/>
                    <a:pt x="1262" y="164"/>
                  </a:cubicBezTo>
                  <a:cubicBezTo>
                    <a:pt x="1283" y="148"/>
                    <a:pt x="1281" y="133"/>
                    <a:pt x="1275" y="123"/>
                  </a:cubicBezTo>
                  <a:cubicBezTo>
                    <a:pt x="1272" y="116"/>
                    <a:pt x="1265" y="111"/>
                    <a:pt x="1258" y="109"/>
                  </a:cubicBezTo>
                  <a:cubicBezTo>
                    <a:pt x="1245" y="106"/>
                    <a:pt x="1233" y="107"/>
                    <a:pt x="1116" y="174"/>
                  </a:cubicBezTo>
                  <a:cubicBezTo>
                    <a:pt x="1149" y="153"/>
                    <a:pt x="1175" y="135"/>
                    <a:pt x="1196" y="119"/>
                  </a:cubicBezTo>
                  <a:cubicBezTo>
                    <a:pt x="1243" y="85"/>
                    <a:pt x="1272" y="60"/>
                    <a:pt x="1257" y="32"/>
                  </a:cubicBezTo>
                  <a:cubicBezTo>
                    <a:pt x="1252" y="24"/>
                    <a:pt x="1245" y="19"/>
                    <a:pt x="1237" y="17"/>
                  </a:cubicBezTo>
                  <a:cubicBezTo>
                    <a:pt x="1217" y="11"/>
                    <a:pt x="1188" y="16"/>
                    <a:pt x="1001" y="123"/>
                  </a:cubicBezTo>
                  <a:cubicBezTo>
                    <a:pt x="996" y="126"/>
                    <a:pt x="991" y="129"/>
                    <a:pt x="986" y="131"/>
                  </a:cubicBezTo>
                  <a:cubicBezTo>
                    <a:pt x="1021" y="110"/>
                    <a:pt x="1046" y="93"/>
                    <a:pt x="1063" y="82"/>
                  </a:cubicBezTo>
                  <a:cubicBezTo>
                    <a:pt x="1073" y="75"/>
                    <a:pt x="1080" y="70"/>
                    <a:pt x="1085" y="66"/>
                  </a:cubicBezTo>
                  <a:cubicBezTo>
                    <a:pt x="1106" y="50"/>
                    <a:pt x="1104" y="35"/>
                    <a:pt x="1099" y="25"/>
                  </a:cubicBezTo>
                  <a:cubicBezTo>
                    <a:pt x="1095" y="18"/>
                    <a:pt x="1089" y="14"/>
                    <a:pt x="1082" y="12"/>
                  </a:cubicBezTo>
                  <a:cubicBezTo>
                    <a:pt x="1068" y="8"/>
                    <a:pt x="1063" y="7"/>
                    <a:pt x="896" y="101"/>
                  </a:cubicBezTo>
                  <a:cubicBezTo>
                    <a:pt x="819" y="144"/>
                    <a:pt x="721" y="200"/>
                    <a:pt x="622" y="256"/>
                  </a:cubicBezTo>
                  <a:cubicBezTo>
                    <a:pt x="625" y="254"/>
                    <a:pt x="629" y="252"/>
                    <a:pt x="632" y="250"/>
                  </a:cubicBezTo>
                  <a:cubicBezTo>
                    <a:pt x="712" y="200"/>
                    <a:pt x="787" y="152"/>
                    <a:pt x="840" y="118"/>
                  </a:cubicBezTo>
                  <a:cubicBezTo>
                    <a:pt x="869" y="99"/>
                    <a:pt x="890" y="85"/>
                    <a:pt x="904" y="76"/>
                  </a:cubicBezTo>
                  <a:cubicBezTo>
                    <a:pt x="912" y="70"/>
                    <a:pt x="918" y="66"/>
                    <a:pt x="922" y="63"/>
                  </a:cubicBezTo>
                  <a:cubicBezTo>
                    <a:pt x="943" y="46"/>
                    <a:pt x="939" y="31"/>
                    <a:pt x="934" y="23"/>
                  </a:cubicBezTo>
                  <a:cubicBezTo>
                    <a:pt x="930" y="15"/>
                    <a:pt x="924" y="10"/>
                    <a:pt x="916" y="8"/>
                  </a:cubicBezTo>
                  <a:cubicBezTo>
                    <a:pt x="901" y="4"/>
                    <a:pt x="886" y="0"/>
                    <a:pt x="684" y="113"/>
                  </a:cubicBezTo>
                  <a:cubicBezTo>
                    <a:pt x="691" y="108"/>
                    <a:pt x="697" y="103"/>
                    <a:pt x="703" y="98"/>
                  </a:cubicBezTo>
                  <a:cubicBezTo>
                    <a:pt x="734" y="74"/>
                    <a:pt x="763" y="51"/>
                    <a:pt x="748" y="24"/>
                  </a:cubicBezTo>
                  <a:cubicBezTo>
                    <a:pt x="745" y="17"/>
                    <a:pt x="739" y="13"/>
                    <a:pt x="731" y="10"/>
                  </a:cubicBezTo>
                  <a:cubicBezTo>
                    <a:pt x="713" y="5"/>
                    <a:pt x="698" y="10"/>
                    <a:pt x="428" y="168"/>
                  </a:cubicBezTo>
                  <a:cubicBezTo>
                    <a:pt x="440" y="160"/>
                    <a:pt x="451" y="151"/>
                    <a:pt x="462" y="144"/>
                  </a:cubicBezTo>
                  <a:cubicBezTo>
                    <a:pt x="489" y="124"/>
                    <a:pt x="508" y="109"/>
                    <a:pt x="522" y="97"/>
                  </a:cubicBezTo>
                  <a:cubicBezTo>
                    <a:pt x="540" y="82"/>
                    <a:pt x="561" y="64"/>
                    <a:pt x="548" y="41"/>
                  </a:cubicBezTo>
                  <a:cubicBezTo>
                    <a:pt x="545" y="35"/>
                    <a:pt x="538" y="30"/>
                    <a:pt x="531" y="28"/>
                  </a:cubicBezTo>
                  <a:cubicBezTo>
                    <a:pt x="513" y="23"/>
                    <a:pt x="505" y="26"/>
                    <a:pt x="315" y="141"/>
                  </a:cubicBezTo>
                  <a:cubicBezTo>
                    <a:pt x="295" y="153"/>
                    <a:pt x="273" y="167"/>
                    <a:pt x="250" y="181"/>
                  </a:cubicBezTo>
                  <a:cubicBezTo>
                    <a:pt x="254" y="177"/>
                    <a:pt x="259" y="173"/>
                    <a:pt x="263" y="169"/>
                  </a:cubicBezTo>
                  <a:cubicBezTo>
                    <a:pt x="296" y="141"/>
                    <a:pt x="328" y="115"/>
                    <a:pt x="350" y="95"/>
                  </a:cubicBezTo>
                  <a:cubicBezTo>
                    <a:pt x="363" y="84"/>
                    <a:pt x="372" y="76"/>
                    <a:pt x="378" y="70"/>
                  </a:cubicBezTo>
                  <a:cubicBezTo>
                    <a:pt x="388" y="61"/>
                    <a:pt x="403" y="46"/>
                    <a:pt x="392" y="26"/>
                  </a:cubicBezTo>
                  <a:cubicBezTo>
                    <a:pt x="389" y="19"/>
                    <a:pt x="382" y="14"/>
                    <a:pt x="375" y="13"/>
                  </a:cubicBezTo>
                  <a:cubicBezTo>
                    <a:pt x="358" y="8"/>
                    <a:pt x="351" y="11"/>
                    <a:pt x="201" y="102"/>
                  </a:cubicBezTo>
                  <a:cubicBezTo>
                    <a:pt x="188" y="109"/>
                    <a:pt x="174" y="118"/>
                    <a:pt x="160" y="126"/>
                  </a:cubicBezTo>
                  <a:cubicBezTo>
                    <a:pt x="166" y="120"/>
                    <a:pt x="172" y="113"/>
                    <a:pt x="177" y="107"/>
                  </a:cubicBezTo>
                  <a:cubicBezTo>
                    <a:pt x="215" y="65"/>
                    <a:pt x="227" y="50"/>
                    <a:pt x="216" y="30"/>
                  </a:cubicBezTo>
                  <a:cubicBezTo>
                    <a:pt x="213" y="24"/>
                    <a:pt x="206" y="19"/>
                    <a:pt x="199" y="17"/>
                  </a:cubicBezTo>
                  <a:cubicBezTo>
                    <a:pt x="187" y="14"/>
                    <a:pt x="187" y="14"/>
                    <a:pt x="126" y="49"/>
                  </a:cubicBezTo>
                  <a:cubicBezTo>
                    <a:pt x="110" y="59"/>
                    <a:pt x="88" y="71"/>
                    <a:pt x="70" y="82"/>
                  </a:cubicBezTo>
                  <a:cubicBezTo>
                    <a:pt x="70" y="79"/>
                    <a:pt x="70" y="76"/>
                    <a:pt x="70" y="73"/>
                  </a:cubicBezTo>
                  <a:cubicBezTo>
                    <a:pt x="68" y="25"/>
                    <a:pt x="68" y="25"/>
                    <a:pt x="65" y="19"/>
                  </a:cubicBezTo>
                  <a:cubicBezTo>
                    <a:pt x="61" y="12"/>
                    <a:pt x="55" y="7"/>
                    <a:pt x="47" y="6"/>
                  </a:cubicBezTo>
                  <a:cubicBezTo>
                    <a:pt x="35" y="3"/>
                    <a:pt x="27" y="8"/>
                    <a:pt x="23" y="11"/>
                  </a:cubicBezTo>
                  <a:cubicBezTo>
                    <a:pt x="22" y="11"/>
                    <a:pt x="21" y="12"/>
                    <a:pt x="21" y="12"/>
                  </a:cubicBezTo>
                  <a:cubicBezTo>
                    <a:pt x="7" y="19"/>
                    <a:pt x="3" y="36"/>
                    <a:pt x="10" y="49"/>
                  </a:cubicBezTo>
                  <a:cubicBezTo>
                    <a:pt x="11" y="52"/>
                    <a:pt x="13" y="54"/>
                    <a:pt x="14" y="55"/>
                  </a:cubicBezTo>
                  <a:cubicBezTo>
                    <a:pt x="14" y="61"/>
                    <a:pt x="15" y="68"/>
                    <a:pt x="15" y="74"/>
                  </a:cubicBezTo>
                  <a:cubicBezTo>
                    <a:pt x="16" y="132"/>
                    <a:pt x="16" y="132"/>
                    <a:pt x="20" y="139"/>
                  </a:cubicBezTo>
                  <a:cubicBezTo>
                    <a:pt x="24" y="145"/>
                    <a:pt x="30" y="150"/>
                    <a:pt x="37" y="152"/>
                  </a:cubicBezTo>
                  <a:cubicBezTo>
                    <a:pt x="46" y="155"/>
                    <a:pt x="53" y="153"/>
                    <a:pt x="69" y="145"/>
                  </a:cubicBezTo>
                  <a:cubicBezTo>
                    <a:pt x="67" y="147"/>
                    <a:pt x="65" y="149"/>
                    <a:pt x="63" y="152"/>
                  </a:cubicBezTo>
                  <a:cubicBezTo>
                    <a:pt x="49" y="167"/>
                    <a:pt x="37" y="180"/>
                    <a:pt x="28" y="190"/>
                  </a:cubicBezTo>
                  <a:cubicBezTo>
                    <a:pt x="11" y="209"/>
                    <a:pt x="0" y="220"/>
                    <a:pt x="10" y="238"/>
                  </a:cubicBezTo>
                  <a:cubicBezTo>
                    <a:pt x="14" y="245"/>
                    <a:pt x="20" y="250"/>
                    <a:pt x="28" y="252"/>
                  </a:cubicBezTo>
                  <a:cubicBezTo>
                    <a:pt x="42" y="256"/>
                    <a:pt x="55" y="252"/>
                    <a:pt x="141" y="201"/>
                  </a:cubicBezTo>
                  <a:cubicBezTo>
                    <a:pt x="129" y="212"/>
                    <a:pt x="118" y="222"/>
                    <a:pt x="107" y="231"/>
                  </a:cubicBezTo>
                  <a:cubicBezTo>
                    <a:pt x="88" y="247"/>
                    <a:pt x="75" y="260"/>
                    <a:pt x="65" y="269"/>
                  </a:cubicBezTo>
                  <a:cubicBezTo>
                    <a:pt x="52" y="283"/>
                    <a:pt x="35" y="299"/>
                    <a:pt x="47" y="320"/>
                  </a:cubicBezTo>
                  <a:cubicBezTo>
                    <a:pt x="50" y="327"/>
                    <a:pt x="57" y="332"/>
                    <a:pt x="65" y="334"/>
                  </a:cubicBezTo>
                  <a:cubicBezTo>
                    <a:pt x="77" y="337"/>
                    <a:pt x="90" y="335"/>
                    <a:pt x="135" y="311"/>
                  </a:cubicBezTo>
                  <a:cubicBezTo>
                    <a:pt x="125" y="318"/>
                    <a:pt x="115" y="326"/>
                    <a:pt x="106" y="332"/>
                  </a:cubicBezTo>
                  <a:cubicBezTo>
                    <a:pt x="84" y="348"/>
                    <a:pt x="69" y="360"/>
                    <a:pt x="58" y="369"/>
                  </a:cubicBezTo>
                  <a:cubicBezTo>
                    <a:pt x="44" y="381"/>
                    <a:pt x="24" y="397"/>
                    <a:pt x="36" y="419"/>
                  </a:cubicBezTo>
                  <a:cubicBezTo>
                    <a:pt x="40" y="426"/>
                    <a:pt x="46" y="431"/>
                    <a:pt x="53" y="433"/>
                  </a:cubicBezTo>
                  <a:cubicBezTo>
                    <a:pt x="71" y="438"/>
                    <a:pt x="85" y="433"/>
                    <a:pt x="333" y="288"/>
                  </a:cubicBezTo>
                  <a:cubicBezTo>
                    <a:pt x="306" y="306"/>
                    <a:pt x="281" y="323"/>
                    <a:pt x="258" y="338"/>
                  </a:cubicBezTo>
                  <a:cubicBezTo>
                    <a:pt x="197" y="378"/>
                    <a:pt x="144" y="413"/>
                    <a:pt x="105" y="440"/>
                  </a:cubicBezTo>
                  <a:cubicBezTo>
                    <a:pt x="84" y="454"/>
                    <a:pt x="69" y="464"/>
                    <a:pt x="59" y="472"/>
                  </a:cubicBezTo>
                  <a:cubicBezTo>
                    <a:pt x="44" y="483"/>
                    <a:pt x="23" y="498"/>
                    <a:pt x="36" y="521"/>
                  </a:cubicBezTo>
                  <a:cubicBezTo>
                    <a:pt x="39" y="527"/>
                    <a:pt x="45" y="532"/>
                    <a:pt x="53" y="534"/>
                  </a:cubicBezTo>
                  <a:cubicBezTo>
                    <a:pt x="66" y="538"/>
                    <a:pt x="68" y="537"/>
                    <a:pt x="135" y="497"/>
                  </a:cubicBezTo>
                  <a:cubicBezTo>
                    <a:pt x="163" y="481"/>
                    <a:pt x="198" y="460"/>
                    <a:pt x="239" y="436"/>
                  </a:cubicBezTo>
                  <a:cubicBezTo>
                    <a:pt x="235" y="439"/>
                    <a:pt x="230" y="442"/>
                    <a:pt x="226" y="445"/>
                  </a:cubicBezTo>
                  <a:cubicBezTo>
                    <a:pt x="165" y="485"/>
                    <a:pt x="121" y="515"/>
                    <a:pt x="90" y="537"/>
                  </a:cubicBezTo>
                  <a:cubicBezTo>
                    <a:pt x="73" y="550"/>
                    <a:pt x="60" y="560"/>
                    <a:pt x="51" y="567"/>
                  </a:cubicBezTo>
                  <a:cubicBezTo>
                    <a:pt x="42" y="575"/>
                    <a:pt x="22" y="593"/>
                    <a:pt x="34" y="615"/>
                  </a:cubicBezTo>
                  <a:cubicBezTo>
                    <a:pt x="37" y="622"/>
                    <a:pt x="44" y="627"/>
                    <a:pt x="51" y="629"/>
                  </a:cubicBezTo>
                  <a:cubicBezTo>
                    <a:pt x="63" y="632"/>
                    <a:pt x="68" y="633"/>
                    <a:pt x="180" y="571"/>
                  </a:cubicBezTo>
                  <a:cubicBezTo>
                    <a:pt x="153" y="589"/>
                    <a:pt x="131" y="604"/>
                    <a:pt x="114" y="616"/>
                  </a:cubicBezTo>
                  <a:cubicBezTo>
                    <a:pt x="66" y="650"/>
                    <a:pt x="34" y="673"/>
                    <a:pt x="50" y="701"/>
                  </a:cubicBezTo>
                  <a:cubicBezTo>
                    <a:pt x="54" y="708"/>
                    <a:pt x="61" y="713"/>
                    <a:pt x="69" y="715"/>
                  </a:cubicBezTo>
                  <a:cubicBezTo>
                    <a:pt x="84" y="719"/>
                    <a:pt x="98" y="723"/>
                    <a:pt x="270" y="623"/>
                  </a:cubicBezTo>
                  <a:cubicBezTo>
                    <a:pt x="283" y="616"/>
                    <a:pt x="296" y="609"/>
                    <a:pt x="309" y="601"/>
                  </a:cubicBezTo>
                  <a:cubicBezTo>
                    <a:pt x="276" y="621"/>
                    <a:pt x="245" y="640"/>
                    <a:pt x="217" y="657"/>
                  </a:cubicBezTo>
                  <a:cubicBezTo>
                    <a:pt x="170" y="687"/>
                    <a:pt x="136" y="709"/>
                    <a:pt x="113" y="725"/>
                  </a:cubicBezTo>
                  <a:cubicBezTo>
                    <a:pt x="99" y="734"/>
                    <a:pt x="90" y="742"/>
                    <a:pt x="83" y="747"/>
                  </a:cubicBezTo>
                  <a:cubicBezTo>
                    <a:pt x="66" y="762"/>
                    <a:pt x="61" y="777"/>
                    <a:pt x="69" y="792"/>
                  </a:cubicBezTo>
                  <a:cubicBezTo>
                    <a:pt x="73" y="799"/>
                    <a:pt x="80" y="804"/>
                    <a:pt x="88" y="806"/>
                  </a:cubicBezTo>
                  <a:cubicBezTo>
                    <a:pt x="102" y="810"/>
                    <a:pt x="117" y="814"/>
                    <a:pt x="265" y="734"/>
                  </a:cubicBezTo>
                  <a:cubicBezTo>
                    <a:pt x="258" y="739"/>
                    <a:pt x="253" y="743"/>
                    <a:pt x="248" y="747"/>
                  </a:cubicBezTo>
                  <a:cubicBezTo>
                    <a:pt x="238" y="756"/>
                    <a:pt x="216" y="775"/>
                    <a:pt x="228" y="798"/>
                  </a:cubicBezTo>
                  <a:cubicBezTo>
                    <a:pt x="233" y="806"/>
                    <a:pt x="240" y="811"/>
                    <a:pt x="248" y="813"/>
                  </a:cubicBezTo>
                  <a:cubicBezTo>
                    <a:pt x="266" y="818"/>
                    <a:pt x="292" y="815"/>
                    <a:pt x="442" y="728"/>
                  </a:cubicBezTo>
                  <a:cubicBezTo>
                    <a:pt x="414" y="751"/>
                    <a:pt x="400" y="770"/>
                    <a:pt x="412" y="791"/>
                  </a:cubicBezTo>
                  <a:cubicBezTo>
                    <a:pt x="415" y="797"/>
                    <a:pt x="422" y="802"/>
                    <a:pt x="429" y="804"/>
                  </a:cubicBezTo>
                  <a:cubicBezTo>
                    <a:pt x="445" y="809"/>
                    <a:pt x="445" y="809"/>
                    <a:pt x="703" y="657"/>
                  </a:cubicBezTo>
                  <a:cubicBezTo>
                    <a:pt x="712" y="651"/>
                    <a:pt x="721" y="646"/>
                    <a:pt x="730" y="641"/>
                  </a:cubicBezTo>
                  <a:cubicBezTo>
                    <a:pt x="715" y="651"/>
                    <a:pt x="700" y="661"/>
                    <a:pt x="686" y="671"/>
                  </a:cubicBezTo>
                  <a:cubicBezTo>
                    <a:pt x="642" y="701"/>
                    <a:pt x="611" y="724"/>
                    <a:pt x="589" y="741"/>
                  </a:cubicBezTo>
                  <a:cubicBezTo>
                    <a:pt x="564" y="761"/>
                    <a:pt x="535" y="784"/>
                    <a:pt x="550" y="810"/>
                  </a:cubicBezTo>
                  <a:cubicBezTo>
                    <a:pt x="554" y="817"/>
                    <a:pt x="560" y="822"/>
                    <a:pt x="568" y="824"/>
                  </a:cubicBezTo>
                  <a:cubicBezTo>
                    <a:pt x="582" y="828"/>
                    <a:pt x="594" y="832"/>
                    <a:pt x="775" y="729"/>
                  </a:cubicBezTo>
                  <a:cubicBezTo>
                    <a:pt x="810" y="710"/>
                    <a:pt x="848" y="688"/>
                    <a:pt x="886" y="666"/>
                  </a:cubicBezTo>
                  <a:cubicBezTo>
                    <a:pt x="866" y="681"/>
                    <a:pt x="847" y="695"/>
                    <a:pt x="831" y="707"/>
                  </a:cubicBezTo>
                  <a:cubicBezTo>
                    <a:pt x="809" y="724"/>
                    <a:pt x="793" y="736"/>
                    <a:pt x="782" y="745"/>
                  </a:cubicBezTo>
                  <a:cubicBezTo>
                    <a:pt x="775" y="750"/>
                    <a:pt x="771" y="754"/>
                    <a:pt x="767" y="757"/>
                  </a:cubicBezTo>
                  <a:cubicBezTo>
                    <a:pt x="750" y="772"/>
                    <a:pt x="752" y="786"/>
                    <a:pt x="757" y="795"/>
                  </a:cubicBezTo>
                  <a:cubicBezTo>
                    <a:pt x="761" y="802"/>
                    <a:pt x="767" y="807"/>
                    <a:pt x="775" y="809"/>
                  </a:cubicBezTo>
                  <a:cubicBezTo>
                    <a:pt x="793" y="814"/>
                    <a:pt x="802" y="811"/>
                    <a:pt x="1002" y="690"/>
                  </a:cubicBezTo>
                  <a:cubicBezTo>
                    <a:pt x="1007" y="687"/>
                    <a:pt x="1012" y="684"/>
                    <a:pt x="1018" y="681"/>
                  </a:cubicBezTo>
                  <a:cubicBezTo>
                    <a:pt x="999" y="696"/>
                    <a:pt x="982" y="711"/>
                    <a:pt x="968" y="723"/>
                  </a:cubicBezTo>
                  <a:cubicBezTo>
                    <a:pt x="953" y="736"/>
                    <a:pt x="943" y="746"/>
                    <a:pt x="935" y="753"/>
                  </a:cubicBezTo>
                  <a:cubicBezTo>
                    <a:pt x="925" y="763"/>
                    <a:pt x="909" y="779"/>
                    <a:pt x="920" y="799"/>
                  </a:cubicBezTo>
                  <a:cubicBezTo>
                    <a:pt x="923" y="806"/>
                    <a:pt x="929" y="811"/>
                    <a:pt x="936" y="813"/>
                  </a:cubicBezTo>
                  <a:cubicBezTo>
                    <a:pt x="951" y="817"/>
                    <a:pt x="951" y="817"/>
                    <a:pt x="1102" y="730"/>
                  </a:cubicBezTo>
                  <a:cubicBezTo>
                    <a:pt x="1116" y="722"/>
                    <a:pt x="1131" y="713"/>
                    <a:pt x="1145" y="705"/>
                  </a:cubicBezTo>
                  <a:cubicBezTo>
                    <a:pt x="1135" y="719"/>
                    <a:pt x="1125" y="732"/>
                    <a:pt x="1117" y="742"/>
                  </a:cubicBezTo>
                  <a:cubicBezTo>
                    <a:pt x="1098" y="769"/>
                    <a:pt x="1091" y="779"/>
                    <a:pt x="1100" y="796"/>
                  </a:cubicBezTo>
                  <a:cubicBezTo>
                    <a:pt x="1103" y="802"/>
                    <a:pt x="1110" y="807"/>
                    <a:pt x="1117" y="809"/>
                  </a:cubicBezTo>
                  <a:cubicBezTo>
                    <a:pt x="1127" y="812"/>
                    <a:pt x="1135" y="811"/>
                    <a:pt x="1164" y="795"/>
                  </a:cubicBezTo>
                  <a:cubicBezTo>
                    <a:pt x="1180" y="786"/>
                    <a:pt x="1201" y="774"/>
                    <a:pt x="1231" y="755"/>
                  </a:cubicBezTo>
                  <a:cubicBezTo>
                    <a:pt x="1240" y="749"/>
                    <a:pt x="1251" y="743"/>
                    <a:pt x="1255" y="741"/>
                  </a:cubicBezTo>
                  <a:cubicBezTo>
                    <a:pt x="1256" y="740"/>
                    <a:pt x="1257" y="740"/>
                    <a:pt x="1258" y="739"/>
                  </a:cubicBezTo>
                  <a:cubicBezTo>
                    <a:pt x="1271" y="732"/>
                    <a:pt x="1276" y="715"/>
                    <a:pt x="1268" y="702"/>
                  </a:cubicBezTo>
                  <a:cubicBezTo>
                    <a:pt x="1265" y="696"/>
                    <a:pt x="1259" y="691"/>
                    <a:pt x="1251" y="689"/>
                  </a:cubicBezTo>
                  <a:close/>
                  <a:moveTo>
                    <a:pt x="603" y="425"/>
                  </a:moveTo>
                  <a:cubicBezTo>
                    <a:pt x="610" y="420"/>
                    <a:pt x="618" y="415"/>
                    <a:pt x="626" y="410"/>
                  </a:cubicBezTo>
                  <a:cubicBezTo>
                    <a:pt x="716" y="356"/>
                    <a:pt x="808" y="300"/>
                    <a:pt x="892" y="250"/>
                  </a:cubicBezTo>
                  <a:cubicBezTo>
                    <a:pt x="802" y="305"/>
                    <a:pt x="702" y="365"/>
                    <a:pt x="603" y="425"/>
                  </a:cubicBezTo>
                  <a:close/>
                  <a:moveTo>
                    <a:pt x="1404" y="387"/>
                  </a:moveTo>
                  <a:cubicBezTo>
                    <a:pt x="1401" y="381"/>
                    <a:pt x="1396" y="378"/>
                    <a:pt x="1391" y="376"/>
                  </a:cubicBezTo>
                  <a:cubicBezTo>
                    <a:pt x="1381" y="374"/>
                    <a:pt x="1375" y="378"/>
                    <a:pt x="1366" y="383"/>
                  </a:cubicBezTo>
                  <a:cubicBezTo>
                    <a:pt x="1364" y="384"/>
                    <a:pt x="1362" y="386"/>
                    <a:pt x="1360" y="387"/>
                  </a:cubicBezTo>
                  <a:cubicBezTo>
                    <a:pt x="1359" y="387"/>
                    <a:pt x="1358" y="388"/>
                    <a:pt x="1356" y="388"/>
                  </a:cubicBezTo>
                  <a:cubicBezTo>
                    <a:pt x="1346" y="394"/>
                    <a:pt x="1342" y="407"/>
                    <a:pt x="1348" y="418"/>
                  </a:cubicBezTo>
                  <a:cubicBezTo>
                    <a:pt x="1351" y="423"/>
                    <a:pt x="1356" y="427"/>
                    <a:pt x="1361" y="428"/>
                  </a:cubicBezTo>
                  <a:cubicBezTo>
                    <a:pt x="1368" y="430"/>
                    <a:pt x="1374" y="428"/>
                    <a:pt x="1380" y="425"/>
                  </a:cubicBezTo>
                  <a:cubicBezTo>
                    <a:pt x="1383" y="423"/>
                    <a:pt x="1385" y="422"/>
                    <a:pt x="1388" y="420"/>
                  </a:cubicBezTo>
                  <a:cubicBezTo>
                    <a:pt x="1390" y="419"/>
                    <a:pt x="1392" y="418"/>
                    <a:pt x="1393" y="417"/>
                  </a:cubicBezTo>
                  <a:cubicBezTo>
                    <a:pt x="1394" y="417"/>
                    <a:pt x="1395" y="416"/>
                    <a:pt x="1396" y="416"/>
                  </a:cubicBezTo>
                  <a:cubicBezTo>
                    <a:pt x="1406" y="410"/>
                    <a:pt x="1410" y="397"/>
                    <a:pt x="1404" y="3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  <p:sp>
          <p:nvSpPr>
            <p:cNvPr id="65" name="Freeform 13"/>
            <p:cNvSpPr>
              <a:spLocks noEditPoints="1"/>
            </p:cNvSpPr>
            <p:nvPr/>
          </p:nvSpPr>
          <p:spPr bwMode="auto">
            <a:xfrm>
              <a:off x="6298771" y="4519421"/>
              <a:ext cx="480280" cy="258626"/>
            </a:xfrm>
            <a:custGeom>
              <a:avLst/>
              <a:gdLst>
                <a:gd name="T0" fmla="*/ 1666 w 1789"/>
                <a:gd name="T1" fmla="*/ 854 h 987"/>
                <a:gd name="T2" fmla="*/ 1624 w 1789"/>
                <a:gd name="T3" fmla="*/ 977 h 987"/>
                <a:gd name="T4" fmla="*/ 1399 w 1789"/>
                <a:gd name="T5" fmla="*/ 980 h 987"/>
                <a:gd name="T6" fmla="*/ 171 w 1789"/>
                <a:gd name="T7" fmla="*/ 986 h 987"/>
                <a:gd name="T8" fmla="*/ 4 w 1789"/>
                <a:gd name="T9" fmla="*/ 931 h 987"/>
                <a:gd name="T10" fmla="*/ 3 w 1789"/>
                <a:gd name="T11" fmla="*/ 659 h 987"/>
                <a:gd name="T12" fmla="*/ 1 w 1789"/>
                <a:gd name="T13" fmla="*/ 138 h 987"/>
                <a:gd name="T14" fmla="*/ 2 w 1789"/>
                <a:gd name="T15" fmla="*/ 58 h 987"/>
                <a:gd name="T16" fmla="*/ 84 w 1789"/>
                <a:gd name="T17" fmla="*/ 1 h 987"/>
                <a:gd name="T18" fmla="*/ 229 w 1789"/>
                <a:gd name="T19" fmla="*/ 1 h 987"/>
                <a:gd name="T20" fmla="*/ 1390 w 1789"/>
                <a:gd name="T21" fmla="*/ 5 h 987"/>
                <a:gd name="T22" fmla="*/ 508 w 1789"/>
                <a:gd name="T23" fmla="*/ 55 h 987"/>
                <a:gd name="T24" fmla="*/ 106 w 1789"/>
                <a:gd name="T25" fmla="*/ 55 h 987"/>
                <a:gd name="T26" fmla="*/ 65 w 1789"/>
                <a:gd name="T27" fmla="*/ 56 h 987"/>
                <a:gd name="T28" fmla="*/ 54 w 1789"/>
                <a:gd name="T29" fmla="*/ 110 h 987"/>
                <a:gd name="T30" fmla="*/ 53 w 1789"/>
                <a:gd name="T31" fmla="*/ 713 h 987"/>
                <a:gd name="T32" fmla="*/ 104 w 1789"/>
                <a:gd name="T33" fmla="*/ 937 h 987"/>
                <a:gd name="T34" fmla="*/ 1016 w 1789"/>
                <a:gd name="T35" fmla="*/ 940 h 987"/>
                <a:gd name="T36" fmla="*/ 1559 w 1789"/>
                <a:gd name="T37" fmla="*/ 942 h 987"/>
                <a:gd name="T38" fmla="*/ 1630 w 1789"/>
                <a:gd name="T39" fmla="*/ 916 h 987"/>
                <a:gd name="T40" fmla="*/ 1639 w 1789"/>
                <a:gd name="T41" fmla="*/ 144 h 987"/>
                <a:gd name="T42" fmla="*/ 1613 w 1789"/>
                <a:gd name="T43" fmla="*/ 25 h 987"/>
                <a:gd name="T44" fmla="*/ 1662 w 1789"/>
                <a:gd name="T45" fmla="*/ 72 h 987"/>
                <a:gd name="T46" fmla="*/ 1435 w 1789"/>
                <a:gd name="T47" fmla="*/ 888 h 987"/>
                <a:gd name="T48" fmla="*/ 1435 w 1789"/>
                <a:gd name="T49" fmla="*/ 885 h 987"/>
                <a:gd name="T50" fmla="*/ 1435 w 1789"/>
                <a:gd name="T51" fmla="*/ 804 h 987"/>
                <a:gd name="T52" fmla="*/ 1416 w 1789"/>
                <a:gd name="T53" fmla="*/ 241 h 987"/>
                <a:gd name="T54" fmla="*/ 1410 w 1789"/>
                <a:gd name="T55" fmla="*/ 874 h 987"/>
                <a:gd name="T56" fmla="*/ 1363 w 1789"/>
                <a:gd name="T57" fmla="*/ 874 h 987"/>
                <a:gd name="T58" fmla="*/ 933 w 1789"/>
                <a:gd name="T59" fmla="*/ 872 h 987"/>
                <a:gd name="T60" fmla="*/ 210 w 1789"/>
                <a:gd name="T61" fmla="*/ 871 h 987"/>
                <a:gd name="T62" fmla="*/ 199 w 1789"/>
                <a:gd name="T63" fmla="*/ 835 h 987"/>
                <a:gd name="T64" fmla="*/ 200 w 1789"/>
                <a:gd name="T65" fmla="*/ 349 h 987"/>
                <a:gd name="T66" fmla="*/ 200 w 1789"/>
                <a:gd name="T67" fmla="*/ 130 h 987"/>
                <a:gd name="T68" fmla="*/ 250 w 1789"/>
                <a:gd name="T69" fmla="*/ 130 h 987"/>
                <a:gd name="T70" fmla="*/ 1231 w 1789"/>
                <a:gd name="T71" fmla="*/ 129 h 987"/>
                <a:gd name="T72" fmla="*/ 595 w 1789"/>
                <a:gd name="T73" fmla="*/ 93 h 987"/>
                <a:gd name="T74" fmla="*/ 234 w 1789"/>
                <a:gd name="T75" fmla="*/ 93 h 987"/>
                <a:gd name="T76" fmla="*/ 186 w 1789"/>
                <a:gd name="T77" fmla="*/ 93 h 987"/>
                <a:gd name="T78" fmla="*/ 163 w 1789"/>
                <a:gd name="T79" fmla="*/ 113 h 987"/>
                <a:gd name="T80" fmla="*/ 163 w 1789"/>
                <a:gd name="T81" fmla="*/ 116 h 987"/>
                <a:gd name="T82" fmla="*/ 163 w 1789"/>
                <a:gd name="T83" fmla="*/ 296 h 987"/>
                <a:gd name="T84" fmla="*/ 165 w 1789"/>
                <a:gd name="T85" fmla="*/ 799 h 987"/>
                <a:gd name="T86" fmla="*/ 165 w 1789"/>
                <a:gd name="T87" fmla="*/ 887 h 987"/>
                <a:gd name="T88" fmla="*/ 182 w 1789"/>
                <a:gd name="T89" fmla="*/ 904 h 987"/>
                <a:gd name="T90" fmla="*/ 198 w 1789"/>
                <a:gd name="T91" fmla="*/ 904 h 987"/>
                <a:gd name="T92" fmla="*/ 262 w 1789"/>
                <a:gd name="T93" fmla="*/ 904 h 987"/>
                <a:gd name="T94" fmla="*/ 1236 w 1789"/>
                <a:gd name="T95" fmla="*/ 900 h 987"/>
                <a:gd name="T96" fmla="*/ 1412 w 1789"/>
                <a:gd name="T97" fmla="*/ 899 h 987"/>
                <a:gd name="T98" fmla="*/ 1424 w 1789"/>
                <a:gd name="T99" fmla="*/ 899 h 987"/>
                <a:gd name="T100" fmla="*/ 1544 w 1789"/>
                <a:gd name="T101" fmla="*/ 473 h 987"/>
                <a:gd name="T102" fmla="*/ 1544 w 1789"/>
                <a:gd name="T103" fmla="*/ 509 h 987"/>
                <a:gd name="T104" fmla="*/ 1536 w 1789"/>
                <a:gd name="T105" fmla="*/ 478 h 987"/>
                <a:gd name="T106" fmla="*/ 1508 w 1789"/>
                <a:gd name="T107" fmla="*/ 483 h 987"/>
                <a:gd name="T108" fmla="*/ 1567 w 1789"/>
                <a:gd name="T109" fmla="*/ 479 h 987"/>
                <a:gd name="T110" fmla="*/ 1544 w 1789"/>
                <a:gd name="T111" fmla="*/ 473 h 987"/>
                <a:gd name="T112" fmla="*/ 1588 w 1789"/>
                <a:gd name="T113" fmla="*/ 468 h 987"/>
                <a:gd name="T114" fmla="*/ 1550 w 1789"/>
                <a:gd name="T115" fmla="*/ 543 h 987"/>
                <a:gd name="T116" fmla="*/ 1527 w 1789"/>
                <a:gd name="T117" fmla="*/ 443 h 987"/>
                <a:gd name="T118" fmla="*/ 1474 w 1789"/>
                <a:gd name="T119" fmla="*/ 472 h 987"/>
                <a:gd name="T120" fmla="*/ 1550 w 1789"/>
                <a:gd name="T121" fmla="*/ 560 h 987"/>
                <a:gd name="T122" fmla="*/ 1598 w 1789"/>
                <a:gd name="T123" fmla="*/ 460 h 987"/>
                <a:gd name="T124" fmla="*/ 1551 w 1789"/>
                <a:gd name="T125" fmla="*/ 43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89" h="987">
                  <a:moveTo>
                    <a:pt x="1662" y="144"/>
                  </a:moveTo>
                  <a:cubicBezTo>
                    <a:pt x="1662" y="144"/>
                    <a:pt x="1664" y="427"/>
                    <a:pt x="1666" y="854"/>
                  </a:cubicBezTo>
                  <a:cubicBezTo>
                    <a:pt x="1665" y="882"/>
                    <a:pt x="1670" y="903"/>
                    <a:pt x="1664" y="940"/>
                  </a:cubicBezTo>
                  <a:cubicBezTo>
                    <a:pt x="1658" y="958"/>
                    <a:pt x="1642" y="972"/>
                    <a:pt x="1624" y="977"/>
                  </a:cubicBezTo>
                  <a:cubicBezTo>
                    <a:pt x="1603" y="980"/>
                    <a:pt x="1593" y="978"/>
                    <a:pt x="1577" y="979"/>
                  </a:cubicBezTo>
                  <a:cubicBezTo>
                    <a:pt x="1520" y="979"/>
                    <a:pt x="1460" y="980"/>
                    <a:pt x="1399" y="980"/>
                  </a:cubicBezTo>
                  <a:cubicBezTo>
                    <a:pt x="1277" y="981"/>
                    <a:pt x="1147" y="981"/>
                    <a:pt x="1013" y="982"/>
                  </a:cubicBezTo>
                  <a:cubicBezTo>
                    <a:pt x="745" y="983"/>
                    <a:pt x="459" y="985"/>
                    <a:pt x="171" y="986"/>
                  </a:cubicBezTo>
                  <a:cubicBezTo>
                    <a:pt x="133" y="986"/>
                    <a:pt x="102" y="987"/>
                    <a:pt x="60" y="986"/>
                  </a:cubicBezTo>
                  <a:cubicBezTo>
                    <a:pt x="32" y="982"/>
                    <a:pt x="8" y="959"/>
                    <a:pt x="4" y="931"/>
                  </a:cubicBezTo>
                  <a:cubicBezTo>
                    <a:pt x="3" y="907"/>
                    <a:pt x="4" y="893"/>
                    <a:pt x="3" y="874"/>
                  </a:cubicBezTo>
                  <a:cubicBezTo>
                    <a:pt x="3" y="802"/>
                    <a:pt x="3" y="730"/>
                    <a:pt x="3" y="659"/>
                  </a:cubicBezTo>
                  <a:cubicBezTo>
                    <a:pt x="2" y="516"/>
                    <a:pt x="2" y="376"/>
                    <a:pt x="1" y="239"/>
                  </a:cubicBezTo>
                  <a:cubicBezTo>
                    <a:pt x="1" y="205"/>
                    <a:pt x="1" y="171"/>
                    <a:pt x="1" y="138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78"/>
                    <a:pt x="0" y="74"/>
                    <a:pt x="2" y="58"/>
                  </a:cubicBezTo>
                  <a:cubicBezTo>
                    <a:pt x="4" y="45"/>
                    <a:pt x="10" y="32"/>
                    <a:pt x="19" y="22"/>
                  </a:cubicBezTo>
                  <a:cubicBezTo>
                    <a:pt x="37" y="1"/>
                    <a:pt x="73" y="0"/>
                    <a:pt x="84" y="1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65" y="1"/>
                    <a:pt x="197" y="1"/>
                    <a:pt x="229" y="1"/>
                  </a:cubicBezTo>
                  <a:cubicBezTo>
                    <a:pt x="355" y="1"/>
                    <a:pt x="475" y="0"/>
                    <a:pt x="587" y="0"/>
                  </a:cubicBezTo>
                  <a:cubicBezTo>
                    <a:pt x="1035" y="0"/>
                    <a:pt x="1349" y="1"/>
                    <a:pt x="1390" y="5"/>
                  </a:cubicBezTo>
                  <a:cubicBezTo>
                    <a:pt x="1556" y="20"/>
                    <a:pt x="1789" y="50"/>
                    <a:pt x="1390" y="54"/>
                  </a:cubicBezTo>
                  <a:cubicBezTo>
                    <a:pt x="1290" y="55"/>
                    <a:pt x="956" y="55"/>
                    <a:pt x="508" y="55"/>
                  </a:cubicBezTo>
                  <a:cubicBezTo>
                    <a:pt x="396" y="55"/>
                    <a:pt x="277" y="55"/>
                    <a:pt x="152" y="55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82" y="55"/>
                    <a:pt x="82" y="55"/>
                    <a:pt x="82" y="55"/>
                  </a:cubicBezTo>
                  <a:cubicBezTo>
                    <a:pt x="74" y="55"/>
                    <a:pt x="65" y="55"/>
                    <a:pt x="65" y="56"/>
                  </a:cubicBezTo>
                  <a:cubicBezTo>
                    <a:pt x="60" y="57"/>
                    <a:pt x="55" y="62"/>
                    <a:pt x="55" y="67"/>
                  </a:cubicBezTo>
                  <a:cubicBezTo>
                    <a:pt x="54" y="73"/>
                    <a:pt x="54" y="96"/>
                    <a:pt x="54" y="110"/>
                  </a:cubicBezTo>
                  <a:cubicBezTo>
                    <a:pt x="54" y="175"/>
                    <a:pt x="54" y="240"/>
                    <a:pt x="54" y="307"/>
                  </a:cubicBezTo>
                  <a:cubicBezTo>
                    <a:pt x="54" y="439"/>
                    <a:pt x="54" y="575"/>
                    <a:pt x="53" y="713"/>
                  </a:cubicBezTo>
                  <a:cubicBezTo>
                    <a:pt x="53" y="781"/>
                    <a:pt x="53" y="850"/>
                    <a:pt x="53" y="919"/>
                  </a:cubicBezTo>
                  <a:cubicBezTo>
                    <a:pt x="54" y="938"/>
                    <a:pt x="61" y="938"/>
                    <a:pt x="104" y="937"/>
                  </a:cubicBezTo>
                  <a:cubicBezTo>
                    <a:pt x="208" y="938"/>
                    <a:pt x="208" y="938"/>
                    <a:pt x="208" y="938"/>
                  </a:cubicBezTo>
                  <a:cubicBezTo>
                    <a:pt x="485" y="938"/>
                    <a:pt x="759" y="939"/>
                    <a:pt x="1016" y="940"/>
                  </a:cubicBezTo>
                  <a:cubicBezTo>
                    <a:pt x="1145" y="940"/>
                    <a:pt x="1269" y="940"/>
                    <a:pt x="1387" y="941"/>
                  </a:cubicBezTo>
                  <a:cubicBezTo>
                    <a:pt x="1446" y="941"/>
                    <a:pt x="1503" y="941"/>
                    <a:pt x="1559" y="942"/>
                  </a:cubicBezTo>
                  <a:cubicBezTo>
                    <a:pt x="1587" y="940"/>
                    <a:pt x="1619" y="945"/>
                    <a:pt x="1624" y="937"/>
                  </a:cubicBezTo>
                  <a:cubicBezTo>
                    <a:pt x="1629" y="931"/>
                    <a:pt x="1630" y="929"/>
                    <a:pt x="1630" y="916"/>
                  </a:cubicBezTo>
                  <a:cubicBezTo>
                    <a:pt x="1631" y="877"/>
                    <a:pt x="1631" y="877"/>
                    <a:pt x="1631" y="877"/>
                  </a:cubicBezTo>
                  <a:cubicBezTo>
                    <a:pt x="1633" y="462"/>
                    <a:pt x="1635" y="177"/>
                    <a:pt x="1639" y="144"/>
                  </a:cubicBezTo>
                  <a:cubicBezTo>
                    <a:pt x="1641" y="112"/>
                    <a:pt x="1647" y="78"/>
                    <a:pt x="1646" y="57"/>
                  </a:cubicBezTo>
                  <a:cubicBezTo>
                    <a:pt x="1640" y="34"/>
                    <a:pt x="1619" y="26"/>
                    <a:pt x="1613" y="25"/>
                  </a:cubicBezTo>
                  <a:cubicBezTo>
                    <a:pt x="1606" y="24"/>
                    <a:pt x="1613" y="17"/>
                    <a:pt x="1637" y="27"/>
                  </a:cubicBezTo>
                  <a:cubicBezTo>
                    <a:pt x="1648" y="32"/>
                    <a:pt x="1662" y="49"/>
                    <a:pt x="1662" y="72"/>
                  </a:cubicBezTo>
                  <a:cubicBezTo>
                    <a:pt x="1662" y="91"/>
                    <a:pt x="1662" y="115"/>
                    <a:pt x="1662" y="144"/>
                  </a:cubicBezTo>
                  <a:close/>
                  <a:moveTo>
                    <a:pt x="1435" y="888"/>
                  </a:moveTo>
                  <a:cubicBezTo>
                    <a:pt x="1435" y="887"/>
                    <a:pt x="1435" y="887"/>
                    <a:pt x="1435" y="887"/>
                  </a:cubicBezTo>
                  <a:cubicBezTo>
                    <a:pt x="1435" y="885"/>
                    <a:pt x="1435" y="885"/>
                    <a:pt x="1435" y="885"/>
                  </a:cubicBezTo>
                  <a:cubicBezTo>
                    <a:pt x="1435" y="869"/>
                    <a:pt x="1435" y="869"/>
                    <a:pt x="1435" y="869"/>
                  </a:cubicBezTo>
                  <a:cubicBezTo>
                    <a:pt x="1435" y="847"/>
                    <a:pt x="1435" y="825"/>
                    <a:pt x="1435" y="804"/>
                  </a:cubicBezTo>
                  <a:cubicBezTo>
                    <a:pt x="1433" y="466"/>
                    <a:pt x="1432" y="241"/>
                    <a:pt x="1432" y="241"/>
                  </a:cubicBezTo>
                  <a:cubicBezTo>
                    <a:pt x="1432" y="57"/>
                    <a:pt x="1425" y="136"/>
                    <a:pt x="1416" y="241"/>
                  </a:cubicBezTo>
                  <a:cubicBezTo>
                    <a:pt x="1414" y="268"/>
                    <a:pt x="1412" y="494"/>
                    <a:pt x="1410" y="822"/>
                  </a:cubicBezTo>
                  <a:cubicBezTo>
                    <a:pt x="1410" y="839"/>
                    <a:pt x="1410" y="856"/>
                    <a:pt x="1410" y="874"/>
                  </a:cubicBezTo>
                  <a:cubicBezTo>
                    <a:pt x="1396" y="874"/>
                    <a:pt x="1396" y="874"/>
                    <a:pt x="1396" y="874"/>
                  </a:cubicBezTo>
                  <a:cubicBezTo>
                    <a:pt x="1363" y="874"/>
                    <a:pt x="1363" y="874"/>
                    <a:pt x="1363" y="874"/>
                  </a:cubicBezTo>
                  <a:cubicBezTo>
                    <a:pt x="1319" y="873"/>
                    <a:pt x="1274" y="873"/>
                    <a:pt x="1227" y="873"/>
                  </a:cubicBezTo>
                  <a:cubicBezTo>
                    <a:pt x="1133" y="873"/>
                    <a:pt x="1035" y="872"/>
                    <a:pt x="933" y="872"/>
                  </a:cubicBezTo>
                  <a:cubicBezTo>
                    <a:pt x="729" y="872"/>
                    <a:pt x="511" y="871"/>
                    <a:pt x="292" y="871"/>
                  </a:cubicBezTo>
                  <a:cubicBezTo>
                    <a:pt x="210" y="871"/>
                    <a:pt x="210" y="871"/>
                    <a:pt x="210" y="871"/>
                  </a:cubicBezTo>
                  <a:cubicBezTo>
                    <a:pt x="199" y="871"/>
                    <a:pt x="199" y="871"/>
                    <a:pt x="199" y="871"/>
                  </a:cubicBezTo>
                  <a:cubicBezTo>
                    <a:pt x="199" y="835"/>
                    <a:pt x="199" y="835"/>
                    <a:pt x="199" y="835"/>
                  </a:cubicBezTo>
                  <a:cubicBezTo>
                    <a:pt x="199" y="780"/>
                    <a:pt x="199" y="726"/>
                    <a:pt x="199" y="671"/>
                  </a:cubicBezTo>
                  <a:cubicBezTo>
                    <a:pt x="200" y="562"/>
                    <a:pt x="200" y="454"/>
                    <a:pt x="200" y="349"/>
                  </a:cubicBezTo>
                  <a:cubicBezTo>
                    <a:pt x="200" y="297"/>
                    <a:pt x="200" y="245"/>
                    <a:pt x="200" y="193"/>
                  </a:cubicBezTo>
                  <a:cubicBezTo>
                    <a:pt x="200" y="172"/>
                    <a:pt x="200" y="151"/>
                    <a:pt x="200" y="130"/>
                  </a:cubicBezTo>
                  <a:cubicBezTo>
                    <a:pt x="213" y="130"/>
                    <a:pt x="213" y="130"/>
                    <a:pt x="213" y="130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348" y="131"/>
                    <a:pt x="443" y="131"/>
                    <a:pt x="532" y="131"/>
                  </a:cubicBezTo>
                  <a:cubicBezTo>
                    <a:pt x="887" y="131"/>
                    <a:pt x="1152" y="130"/>
                    <a:pt x="1231" y="129"/>
                  </a:cubicBezTo>
                  <a:cubicBezTo>
                    <a:pt x="1548" y="126"/>
                    <a:pt x="1363" y="106"/>
                    <a:pt x="1231" y="96"/>
                  </a:cubicBezTo>
                  <a:cubicBezTo>
                    <a:pt x="1198" y="93"/>
                    <a:pt x="949" y="92"/>
                    <a:pt x="595" y="93"/>
                  </a:cubicBezTo>
                  <a:cubicBezTo>
                    <a:pt x="506" y="93"/>
                    <a:pt x="411" y="93"/>
                    <a:pt x="311" y="93"/>
                  </a:cubicBezTo>
                  <a:cubicBezTo>
                    <a:pt x="285" y="93"/>
                    <a:pt x="260" y="93"/>
                    <a:pt x="234" y="93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70" y="100"/>
                    <a:pt x="165" y="105"/>
                    <a:pt x="163" y="113"/>
                  </a:cubicBezTo>
                  <a:cubicBezTo>
                    <a:pt x="163" y="114"/>
                    <a:pt x="163" y="114"/>
                    <a:pt x="163" y="114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3" y="136"/>
                    <a:pt x="163" y="136"/>
                    <a:pt x="163" y="136"/>
                  </a:cubicBezTo>
                  <a:cubicBezTo>
                    <a:pt x="163" y="188"/>
                    <a:pt x="163" y="242"/>
                    <a:pt x="163" y="296"/>
                  </a:cubicBezTo>
                  <a:cubicBezTo>
                    <a:pt x="164" y="404"/>
                    <a:pt x="164" y="516"/>
                    <a:pt x="165" y="628"/>
                  </a:cubicBezTo>
                  <a:cubicBezTo>
                    <a:pt x="165" y="685"/>
                    <a:pt x="165" y="742"/>
                    <a:pt x="165" y="799"/>
                  </a:cubicBezTo>
                  <a:cubicBezTo>
                    <a:pt x="165" y="884"/>
                    <a:pt x="165" y="884"/>
                    <a:pt x="165" y="884"/>
                  </a:cubicBezTo>
                  <a:cubicBezTo>
                    <a:pt x="165" y="887"/>
                    <a:pt x="165" y="887"/>
                    <a:pt x="165" y="887"/>
                  </a:cubicBezTo>
                  <a:cubicBezTo>
                    <a:pt x="165" y="888"/>
                    <a:pt x="165" y="888"/>
                    <a:pt x="165" y="888"/>
                  </a:cubicBezTo>
                  <a:cubicBezTo>
                    <a:pt x="167" y="894"/>
                    <a:pt x="173" y="902"/>
                    <a:pt x="182" y="904"/>
                  </a:cubicBezTo>
                  <a:cubicBezTo>
                    <a:pt x="188" y="904"/>
                    <a:pt x="188" y="904"/>
                    <a:pt x="188" y="904"/>
                  </a:cubicBezTo>
                  <a:cubicBezTo>
                    <a:pt x="198" y="904"/>
                    <a:pt x="198" y="904"/>
                    <a:pt x="198" y="904"/>
                  </a:cubicBezTo>
                  <a:cubicBezTo>
                    <a:pt x="220" y="904"/>
                    <a:pt x="220" y="904"/>
                    <a:pt x="220" y="904"/>
                  </a:cubicBezTo>
                  <a:cubicBezTo>
                    <a:pt x="262" y="904"/>
                    <a:pt x="262" y="904"/>
                    <a:pt x="262" y="904"/>
                  </a:cubicBezTo>
                  <a:cubicBezTo>
                    <a:pt x="491" y="903"/>
                    <a:pt x="718" y="902"/>
                    <a:pt x="930" y="901"/>
                  </a:cubicBezTo>
                  <a:cubicBezTo>
                    <a:pt x="1037" y="901"/>
                    <a:pt x="1139" y="900"/>
                    <a:pt x="1236" y="900"/>
                  </a:cubicBezTo>
                  <a:cubicBezTo>
                    <a:pt x="1285" y="900"/>
                    <a:pt x="1332" y="899"/>
                    <a:pt x="1378" y="899"/>
                  </a:cubicBezTo>
                  <a:cubicBezTo>
                    <a:pt x="1412" y="899"/>
                    <a:pt x="1412" y="899"/>
                    <a:pt x="1412" y="899"/>
                  </a:cubicBezTo>
                  <a:cubicBezTo>
                    <a:pt x="1420" y="899"/>
                    <a:pt x="1420" y="899"/>
                    <a:pt x="1420" y="899"/>
                  </a:cubicBezTo>
                  <a:cubicBezTo>
                    <a:pt x="1424" y="899"/>
                    <a:pt x="1424" y="899"/>
                    <a:pt x="1424" y="899"/>
                  </a:cubicBezTo>
                  <a:cubicBezTo>
                    <a:pt x="1432" y="896"/>
                    <a:pt x="1435" y="892"/>
                    <a:pt x="1435" y="888"/>
                  </a:cubicBezTo>
                  <a:close/>
                  <a:moveTo>
                    <a:pt x="1544" y="473"/>
                  </a:moveTo>
                  <a:cubicBezTo>
                    <a:pt x="1545" y="475"/>
                    <a:pt x="1552" y="477"/>
                    <a:pt x="1556" y="485"/>
                  </a:cubicBezTo>
                  <a:cubicBezTo>
                    <a:pt x="1561" y="493"/>
                    <a:pt x="1555" y="507"/>
                    <a:pt x="1544" y="509"/>
                  </a:cubicBezTo>
                  <a:cubicBezTo>
                    <a:pt x="1532" y="511"/>
                    <a:pt x="1523" y="499"/>
                    <a:pt x="1526" y="490"/>
                  </a:cubicBezTo>
                  <a:cubicBezTo>
                    <a:pt x="1528" y="482"/>
                    <a:pt x="1535" y="479"/>
                    <a:pt x="1536" y="478"/>
                  </a:cubicBezTo>
                  <a:cubicBezTo>
                    <a:pt x="1544" y="476"/>
                    <a:pt x="1541" y="465"/>
                    <a:pt x="1532" y="462"/>
                  </a:cubicBezTo>
                  <a:cubicBezTo>
                    <a:pt x="1531" y="461"/>
                    <a:pt x="1514" y="464"/>
                    <a:pt x="1508" y="483"/>
                  </a:cubicBezTo>
                  <a:cubicBezTo>
                    <a:pt x="1500" y="502"/>
                    <a:pt x="1520" y="531"/>
                    <a:pt x="1545" y="525"/>
                  </a:cubicBezTo>
                  <a:cubicBezTo>
                    <a:pt x="1570" y="522"/>
                    <a:pt x="1577" y="491"/>
                    <a:pt x="1567" y="479"/>
                  </a:cubicBezTo>
                  <a:cubicBezTo>
                    <a:pt x="1557" y="465"/>
                    <a:pt x="1545" y="466"/>
                    <a:pt x="1546" y="465"/>
                  </a:cubicBezTo>
                  <a:cubicBezTo>
                    <a:pt x="1537" y="465"/>
                    <a:pt x="1542" y="469"/>
                    <a:pt x="1544" y="473"/>
                  </a:cubicBezTo>
                  <a:close/>
                  <a:moveTo>
                    <a:pt x="1551" y="437"/>
                  </a:moveTo>
                  <a:cubicBezTo>
                    <a:pt x="1552" y="439"/>
                    <a:pt x="1575" y="442"/>
                    <a:pt x="1588" y="468"/>
                  </a:cubicBezTo>
                  <a:cubicBezTo>
                    <a:pt x="1594" y="480"/>
                    <a:pt x="1596" y="497"/>
                    <a:pt x="1589" y="512"/>
                  </a:cubicBezTo>
                  <a:cubicBezTo>
                    <a:pt x="1583" y="528"/>
                    <a:pt x="1568" y="541"/>
                    <a:pt x="1550" y="543"/>
                  </a:cubicBezTo>
                  <a:cubicBezTo>
                    <a:pt x="1512" y="551"/>
                    <a:pt x="1482" y="511"/>
                    <a:pt x="1491" y="482"/>
                  </a:cubicBezTo>
                  <a:cubicBezTo>
                    <a:pt x="1497" y="453"/>
                    <a:pt x="1522" y="444"/>
                    <a:pt x="1527" y="443"/>
                  </a:cubicBezTo>
                  <a:cubicBezTo>
                    <a:pt x="1552" y="438"/>
                    <a:pt x="1539" y="429"/>
                    <a:pt x="1522" y="427"/>
                  </a:cubicBezTo>
                  <a:cubicBezTo>
                    <a:pt x="1520" y="426"/>
                    <a:pt x="1487" y="433"/>
                    <a:pt x="1474" y="472"/>
                  </a:cubicBezTo>
                  <a:cubicBezTo>
                    <a:pt x="1469" y="490"/>
                    <a:pt x="1470" y="515"/>
                    <a:pt x="1485" y="534"/>
                  </a:cubicBezTo>
                  <a:cubicBezTo>
                    <a:pt x="1500" y="553"/>
                    <a:pt x="1525" y="564"/>
                    <a:pt x="1550" y="560"/>
                  </a:cubicBezTo>
                  <a:cubicBezTo>
                    <a:pt x="1574" y="557"/>
                    <a:pt x="1595" y="539"/>
                    <a:pt x="1603" y="518"/>
                  </a:cubicBezTo>
                  <a:cubicBezTo>
                    <a:pt x="1611" y="497"/>
                    <a:pt x="1607" y="475"/>
                    <a:pt x="1598" y="460"/>
                  </a:cubicBezTo>
                  <a:cubicBezTo>
                    <a:pt x="1579" y="430"/>
                    <a:pt x="1551" y="430"/>
                    <a:pt x="1552" y="429"/>
                  </a:cubicBezTo>
                  <a:cubicBezTo>
                    <a:pt x="1533" y="427"/>
                    <a:pt x="1542" y="432"/>
                    <a:pt x="1551" y="4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01662" y="5051605"/>
            <a:ext cx="183356" cy="290806"/>
            <a:chOff x="6242802" y="4834945"/>
            <a:chExt cx="183356" cy="290806"/>
          </a:xfrm>
          <a:solidFill>
            <a:schemeClr val="tx1"/>
          </a:solidFill>
        </p:grpSpPr>
        <p:sp>
          <p:nvSpPr>
            <p:cNvPr id="67" name="Freeform 20"/>
            <p:cNvSpPr>
              <a:spLocks/>
            </p:cNvSpPr>
            <p:nvPr/>
          </p:nvSpPr>
          <p:spPr bwMode="auto">
            <a:xfrm>
              <a:off x="6259248" y="4863957"/>
              <a:ext cx="148015" cy="206158"/>
            </a:xfrm>
            <a:custGeom>
              <a:avLst/>
              <a:gdLst>
                <a:gd name="T0" fmla="*/ 123 w 179"/>
                <a:gd name="T1" fmla="*/ 251 h 256"/>
                <a:gd name="T2" fmla="*/ 137 w 179"/>
                <a:gd name="T3" fmla="*/ 213 h 256"/>
                <a:gd name="T4" fmla="*/ 60 w 179"/>
                <a:gd name="T5" fmla="*/ 254 h 256"/>
                <a:gd name="T6" fmla="*/ 71 w 179"/>
                <a:gd name="T7" fmla="*/ 227 h 256"/>
                <a:gd name="T8" fmla="*/ 17 w 179"/>
                <a:gd name="T9" fmla="*/ 250 h 256"/>
                <a:gd name="T10" fmla="*/ 26 w 179"/>
                <a:gd name="T11" fmla="*/ 225 h 256"/>
                <a:gd name="T12" fmla="*/ 20 w 179"/>
                <a:gd name="T13" fmla="*/ 218 h 256"/>
                <a:gd name="T14" fmla="*/ 40 w 179"/>
                <a:gd name="T15" fmla="*/ 183 h 256"/>
                <a:gd name="T16" fmla="*/ 16 w 179"/>
                <a:gd name="T17" fmla="*/ 185 h 256"/>
                <a:gd name="T18" fmla="*/ 59 w 179"/>
                <a:gd name="T19" fmla="*/ 142 h 256"/>
                <a:gd name="T20" fmla="*/ 12 w 179"/>
                <a:gd name="T21" fmla="*/ 157 h 256"/>
                <a:gd name="T22" fmla="*/ 58 w 179"/>
                <a:gd name="T23" fmla="*/ 112 h 256"/>
                <a:gd name="T24" fmla="*/ 5 w 179"/>
                <a:gd name="T25" fmla="*/ 131 h 256"/>
                <a:gd name="T26" fmla="*/ 71 w 179"/>
                <a:gd name="T27" fmla="*/ 71 h 256"/>
                <a:gd name="T28" fmla="*/ 10 w 179"/>
                <a:gd name="T29" fmla="*/ 105 h 256"/>
                <a:gd name="T30" fmla="*/ 14 w 179"/>
                <a:gd name="T31" fmla="*/ 84 h 256"/>
                <a:gd name="T32" fmla="*/ 40 w 179"/>
                <a:gd name="T33" fmla="*/ 63 h 256"/>
                <a:gd name="T34" fmla="*/ 6 w 179"/>
                <a:gd name="T35" fmla="*/ 71 h 256"/>
                <a:gd name="T36" fmla="*/ 24 w 179"/>
                <a:gd name="T37" fmla="*/ 43 h 256"/>
                <a:gd name="T38" fmla="*/ 13 w 179"/>
                <a:gd name="T39" fmla="*/ 44 h 256"/>
                <a:gd name="T40" fmla="*/ 5 w 179"/>
                <a:gd name="T41" fmla="*/ 21 h 256"/>
                <a:gd name="T42" fmla="*/ 3 w 179"/>
                <a:gd name="T43" fmla="*/ 14 h 256"/>
                <a:gd name="T44" fmla="*/ 7 w 179"/>
                <a:gd name="T45" fmla="*/ 2 h 256"/>
                <a:gd name="T46" fmla="*/ 20 w 179"/>
                <a:gd name="T47" fmla="*/ 5 h 256"/>
                <a:gd name="T48" fmla="*/ 22 w 179"/>
                <a:gd name="T49" fmla="*/ 23 h 256"/>
                <a:gd name="T50" fmla="*/ 66 w 179"/>
                <a:gd name="T51" fmla="*/ 1 h 256"/>
                <a:gd name="T52" fmla="*/ 59 w 179"/>
                <a:gd name="T53" fmla="*/ 29 h 256"/>
                <a:gd name="T54" fmla="*/ 60 w 179"/>
                <a:gd name="T55" fmla="*/ 32 h 256"/>
                <a:gd name="T56" fmla="*/ 114 w 179"/>
                <a:gd name="T57" fmla="*/ 11 h 256"/>
                <a:gd name="T58" fmla="*/ 165 w 179"/>
                <a:gd name="T59" fmla="*/ 4 h 256"/>
                <a:gd name="T60" fmla="*/ 145 w 179"/>
                <a:gd name="T61" fmla="*/ 39 h 256"/>
                <a:gd name="T62" fmla="*/ 164 w 179"/>
                <a:gd name="T63" fmla="*/ 35 h 256"/>
                <a:gd name="T64" fmla="*/ 141 w 179"/>
                <a:gd name="T65" fmla="*/ 73 h 256"/>
                <a:gd name="T66" fmla="*/ 166 w 179"/>
                <a:gd name="T67" fmla="*/ 64 h 256"/>
                <a:gd name="T68" fmla="*/ 145 w 179"/>
                <a:gd name="T69" fmla="*/ 99 h 256"/>
                <a:gd name="T70" fmla="*/ 165 w 179"/>
                <a:gd name="T71" fmla="*/ 94 h 256"/>
                <a:gd name="T72" fmla="*/ 156 w 179"/>
                <a:gd name="T73" fmla="*/ 120 h 256"/>
                <a:gd name="T74" fmla="*/ 116 w 179"/>
                <a:gd name="T75" fmla="*/ 148 h 256"/>
                <a:gd name="T76" fmla="*/ 166 w 179"/>
                <a:gd name="T77" fmla="*/ 130 h 256"/>
                <a:gd name="T78" fmla="*/ 169 w 179"/>
                <a:gd name="T79" fmla="*/ 150 h 256"/>
                <a:gd name="T80" fmla="*/ 155 w 179"/>
                <a:gd name="T81" fmla="*/ 182 h 256"/>
                <a:gd name="T82" fmla="*/ 169 w 179"/>
                <a:gd name="T83" fmla="*/ 180 h 256"/>
                <a:gd name="T84" fmla="*/ 157 w 179"/>
                <a:gd name="T85" fmla="*/ 215 h 256"/>
                <a:gd name="T86" fmla="*/ 168 w 179"/>
                <a:gd name="T87" fmla="*/ 219 h 256"/>
                <a:gd name="T88" fmla="*/ 163 w 179"/>
                <a:gd name="T89" fmla="*/ 231 h 256"/>
                <a:gd name="T90" fmla="*/ 135 w 179"/>
                <a:gd name="T91" fmla="*/ 247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79" h="256">
                  <a:moveTo>
                    <a:pt x="135" y="247"/>
                  </a:moveTo>
                  <a:cubicBezTo>
                    <a:pt x="128" y="251"/>
                    <a:pt x="126" y="251"/>
                    <a:pt x="123" y="251"/>
                  </a:cubicBezTo>
                  <a:cubicBezTo>
                    <a:pt x="121" y="250"/>
                    <a:pt x="119" y="249"/>
                    <a:pt x="118" y="247"/>
                  </a:cubicBezTo>
                  <a:cubicBezTo>
                    <a:pt x="115" y="242"/>
                    <a:pt x="115" y="241"/>
                    <a:pt x="137" y="213"/>
                  </a:cubicBezTo>
                  <a:cubicBezTo>
                    <a:pt x="127" y="219"/>
                    <a:pt x="117" y="225"/>
                    <a:pt x="108" y="230"/>
                  </a:cubicBezTo>
                  <a:cubicBezTo>
                    <a:pt x="64" y="256"/>
                    <a:pt x="64" y="256"/>
                    <a:pt x="60" y="254"/>
                  </a:cubicBezTo>
                  <a:cubicBezTo>
                    <a:pt x="58" y="254"/>
                    <a:pt x="56" y="252"/>
                    <a:pt x="55" y="250"/>
                  </a:cubicBezTo>
                  <a:cubicBezTo>
                    <a:pt x="51" y="243"/>
                    <a:pt x="57" y="238"/>
                    <a:pt x="71" y="227"/>
                  </a:cubicBezTo>
                  <a:cubicBezTo>
                    <a:pt x="77" y="222"/>
                    <a:pt x="84" y="216"/>
                    <a:pt x="92" y="210"/>
                  </a:cubicBezTo>
                  <a:cubicBezTo>
                    <a:pt x="31" y="248"/>
                    <a:pt x="23" y="251"/>
                    <a:pt x="17" y="250"/>
                  </a:cubicBezTo>
                  <a:cubicBezTo>
                    <a:pt x="14" y="249"/>
                    <a:pt x="13" y="248"/>
                    <a:pt x="11" y="245"/>
                  </a:cubicBezTo>
                  <a:cubicBezTo>
                    <a:pt x="7" y="239"/>
                    <a:pt x="11" y="236"/>
                    <a:pt x="26" y="225"/>
                  </a:cubicBezTo>
                  <a:cubicBezTo>
                    <a:pt x="34" y="219"/>
                    <a:pt x="45" y="211"/>
                    <a:pt x="58" y="202"/>
                  </a:cubicBezTo>
                  <a:cubicBezTo>
                    <a:pt x="26" y="220"/>
                    <a:pt x="24" y="219"/>
                    <a:pt x="20" y="218"/>
                  </a:cubicBezTo>
                  <a:cubicBezTo>
                    <a:pt x="18" y="218"/>
                    <a:pt x="16" y="216"/>
                    <a:pt x="15" y="214"/>
                  </a:cubicBezTo>
                  <a:cubicBezTo>
                    <a:pt x="11" y="207"/>
                    <a:pt x="14" y="202"/>
                    <a:pt x="40" y="183"/>
                  </a:cubicBezTo>
                  <a:cubicBezTo>
                    <a:pt x="27" y="190"/>
                    <a:pt x="25" y="190"/>
                    <a:pt x="21" y="189"/>
                  </a:cubicBezTo>
                  <a:cubicBezTo>
                    <a:pt x="19" y="188"/>
                    <a:pt x="17" y="187"/>
                    <a:pt x="16" y="185"/>
                  </a:cubicBezTo>
                  <a:cubicBezTo>
                    <a:pt x="12" y="177"/>
                    <a:pt x="17" y="174"/>
                    <a:pt x="37" y="158"/>
                  </a:cubicBezTo>
                  <a:cubicBezTo>
                    <a:pt x="44" y="153"/>
                    <a:pt x="51" y="148"/>
                    <a:pt x="59" y="142"/>
                  </a:cubicBezTo>
                  <a:cubicBezTo>
                    <a:pt x="22" y="163"/>
                    <a:pt x="20" y="162"/>
                    <a:pt x="17" y="161"/>
                  </a:cubicBezTo>
                  <a:cubicBezTo>
                    <a:pt x="15" y="161"/>
                    <a:pt x="13" y="159"/>
                    <a:pt x="12" y="157"/>
                  </a:cubicBezTo>
                  <a:cubicBezTo>
                    <a:pt x="7" y="149"/>
                    <a:pt x="13" y="145"/>
                    <a:pt x="31" y="131"/>
                  </a:cubicBezTo>
                  <a:cubicBezTo>
                    <a:pt x="39" y="126"/>
                    <a:pt x="48" y="119"/>
                    <a:pt x="58" y="112"/>
                  </a:cubicBezTo>
                  <a:cubicBezTo>
                    <a:pt x="21" y="135"/>
                    <a:pt x="15" y="136"/>
                    <a:pt x="10" y="135"/>
                  </a:cubicBezTo>
                  <a:cubicBezTo>
                    <a:pt x="8" y="134"/>
                    <a:pt x="6" y="133"/>
                    <a:pt x="5" y="131"/>
                  </a:cubicBezTo>
                  <a:cubicBezTo>
                    <a:pt x="0" y="123"/>
                    <a:pt x="6" y="118"/>
                    <a:pt x="29" y="101"/>
                  </a:cubicBezTo>
                  <a:cubicBezTo>
                    <a:pt x="41" y="93"/>
                    <a:pt x="56" y="82"/>
                    <a:pt x="71" y="71"/>
                  </a:cubicBezTo>
                  <a:cubicBezTo>
                    <a:pt x="59" y="78"/>
                    <a:pt x="48" y="85"/>
                    <a:pt x="41" y="89"/>
                  </a:cubicBezTo>
                  <a:cubicBezTo>
                    <a:pt x="14" y="106"/>
                    <a:pt x="14" y="106"/>
                    <a:pt x="10" y="105"/>
                  </a:cubicBezTo>
                  <a:cubicBezTo>
                    <a:pt x="8" y="104"/>
                    <a:pt x="6" y="103"/>
                    <a:pt x="5" y="101"/>
                  </a:cubicBezTo>
                  <a:cubicBezTo>
                    <a:pt x="2" y="95"/>
                    <a:pt x="5" y="92"/>
                    <a:pt x="14" y="84"/>
                  </a:cubicBezTo>
                  <a:cubicBezTo>
                    <a:pt x="18" y="81"/>
                    <a:pt x="24" y="75"/>
                    <a:pt x="32" y="70"/>
                  </a:cubicBezTo>
                  <a:cubicBezTo>
                    <a:pt x="34" y="67"/>
                    <a:pt x="37" y="65"/>
                    <a:pt x="40" y="63"/>
                  </a:cubicBezTo>
                  <a:cubicBezTo>
                    <a:pt x="16" y="76"/>
                    <a:pt x="15" y="76"/>
                    <a:pt x="11" y="75"/>
                  </a:cubicBezTo>
                  <a:cubicBezTo>
                    <a:pt x="9" y="75"/>
                    <a:pt x="7" y="73"/>
                    <a:pt x="6" y="71"/>
                  </a:cubicBezTo>
                  <a:cubicBezTo>
                    <a:pt x="3" y="66"/>
                    <a:pt x="6" y="62"/>
                    <a:pt x="12" y="56"/>
                  </a:cubicBezTo>
                  <a:cubicBezTo>
                    <a:pt x="15" y="52"/>
                    <a:pt x="19" y="48"/>
                    <a:pt x="24" y="43"/>
                  </a:cubicBezTo>
                  <a:cubicBezTo>
                    <a:pt x="25" y="42"/>
                    <a:pt x="26" y="41"/>
                    <a:pt x="27" y="40"/>
                  </a:cubicBezTo>
                  <a:cubicBezTo>
                    <a:pt x="17" y="45"/>
                    <a:pt x="16" y="45"/>
                    <a:pt x="13" y="44"/>
                  </a:cubicBezTo>
                  <a:cubicBezTo>
                    <a:pt x="11" y="44"/>
                    <a:pt x="9" y="42"/>
                    <a:pt x="8" y="40"/>
                  </a:cubicBezTo>
                  <a:cubicBezTo>
                    <a:pt x="7" y="38"/>
                    <a:pt x="7" y="38"/>
                    <a:pt x="5" y="21"/>
                  </a:cubicBezTo>
                  <a:cubicBezTo>
                    <a:pt x="5" y="19"/>
                    <a:pt x="5" y="18"/>
                    <a:pt x="5" y="16"/>
                  </a:cubicBezTo>
                  <a:cubicBezTo>
                    <a:pt x="4" y="15"/>
                    <a:pt x="3" y="15"/>
                    <a:pt x="3" y="14"/>
                  </a:cubicBezTo>
                  <a:cubicBezTo>
                    <a:pt x="1" y="10"/>
                    <a:pt x="2" y="5"/>
                    <a:pt x="6" y="2"/>
                  </a:cubicBezTo>
                  <a:cubicBezTo>
                    <a:pt x="6" y="2"/>
                    <a:pt x="7" y="2"/>
                    <a:pt x="7" y="2"/>
                  </a:cubicBezTo>
                  <a:cubicBezTo>
                    <a:pt x="8" y="1"/>
                    <a:pt x="11" y="0"/>
                    <a:pt x="14" y="0"/>
                  </a:cubicBezTo>
                  <a:cubicBezTo>
                    <a:pt x="16" y="1"/>
                    <a:pt x="18" y="2"/>
                    <a:pt x="20" y="5"/>
                  </a:cubicBezTo>
                  <a:cubicBezTo>
                    <a:pt x="21" y="6"/>
                    <a:pt x="21" y="6"/>
                    <a:pt x="22" y="19"/>
                  </a:cubicBezTo>
                  <a:cubicBezTo>
                    <a:pt x="22" y="21"/>
                    <a:pt x="22" y="22"/>
                    <a:pt x="22" y="23"/>
                  </a:cubicBezTo>
                  <a:cubicBezTo>
                    <a:pt x="28" y="20"/>
                    <a:pt x="34" y="16"/>
                    <a:pt x="39" y="13"/>
                  </a:cubicBezTo>
                  <a:cubicBezTo>
                    <a:pt x="63" y="0"/>
                    <a:pt x="63" y="0"/>
                    <a:pt x="66" y="1"/>
                  </a:cubicBezTo>
                  <a:cubicBezTo>
                    <a:pt x="68" y="2"/>
                    <a:pt x="70" y="3"/>
                    <a:pt x="71" y="5"/>
                  </a:cubicBezTo>
                  <a:cubicBezTo>
                    <a:pt x="75" y="11"/>
                    <a:pt x="71" y="15"/>
                    <a:pt x="59" y="29"/>
                  </a:cubicBezTo>
                  <a:cubicBezTo>
                    <a:pt x="57" y="31"/>
                    <a:pt x="55" y="33"/>
                    <a:pt x="53" y="36"/>
                  </a:cubicBezTo>
                  <a:cubicBezTo>
                    <a:pt x="55" y="35"/>
                    <a:pt x="57" y="33"/>
                    <a:pt x="60" y="32"/>
                  </a:cubicBezTo>
                  <a:cubicBezTo>
                    <a:pt x="104" y="6"/>
                    <a:pt x="104" y="6"/>
                    <a:pt x="109" y="7"/>
                  </a:cubicBezTo>
                  <a:cubicBezTo>
                    <a:pt x="111" y="8"/>
                    <a:pt x="113" y="9"/>
                    <a:pt x="114" y="11"/>
                  </a:cubicBezTo>
                  <a:cubicBezTo>
                    <a:pt x="118" y="17"/>
                    <a:pt x="115" y="20"/>
                    <a:pt x="96" y="37"/>
                  </a:cubicBezTo>
                  <a:cubicBezTo>
                    <a:pt x="149" y="6"/>
                    <a:pt x="159" y="3"/>
                    <a:pt x="165" y="4"/>
                  </a:cubicBezTo>
                  <a:cubicBezTo>
                    <a:pt x="167" y="5"/>
                    <a:pt x="169" y="6"/>
                    <a:pt x="170" y="9"/>
                  </a:cubicBezTo>
                  <a:cubicBezTo>
                    <a:pt x="175" y="17"/>
                    <a:pt x="168" y="22"/>
                    <a:pt x="145" y="39"/>
                  </a:cubicBezTo>
                  <a:cubicBezTo>
                    <a:pt x="142" y="42"/>
                    <a:pt x="139" y="44"/>
                    <a:pt x="135" y="46"/>
                  </a:cubicBezTo>
                  <a:cubicBezTo>
                    <a:pt x="156" y="35"/>
                    <a:pt x="160" y="34"/>
                    <a:pt x="164" y="35"/>
                  </a:cubicBezTo>
                  <a:cubicBezTo>
                    <a:pt x="166" y="35"/>
                    <a:pt x="168" y="37"/>
                    <a:pt x="169" y="39"/>
                  </a:cubicBezTo>
                  <a:cubicBezTo>
                    <a:pt x="174" y="47"/>
                    <a:pt x="168" y="53"/>
                    <a:pt x="141" y="73"/>
                  </a:cubicBezTo>
                  <a:cubicBezTo>
                    <a:pt x="137" y="76"/>
                    <a:pt x="131" y="80"/>
                    <a:pt x="126" y="84"/>
                  </a:cubicBezTo>
                  <a:cubicBezTo>
                    <a:pt x="162" y="63"/>
                    <a:pt x="163" y="63"/>
                    <a:pt x="166" y="64"/>
                  </a:cubicBezTo>
                  <a:cubicBezTo>
                    <a:pt x="168" y="65"/>
                    <a:pt x="170" y="66"/>
                    <a:pt x="171" y="68"/>
                  </a:cubicBezTo>
                  <a:cubicBezTo>
                    <a:pt x="176" y="76"/>
                    <a:pt x="170" y="80"/>
                    <a:pt x="145" y="99"/>
                  </a:cubicBezTo>
                  <a:cubicBezTo>
                    <a:pt x="142" y="102"/>
                    <a:pt x="138" y="105"/>
                    <a:pt x="134" y="108"/>
                  </a:cubicBezTo>
                  <a:cubicBezTo>
                    <a:pt x="159" y="94"/>
                    <a:pt x="162" y="93"/>
                    <a:pt x="165" y="94"/>
                  </a:cubicBezTo>
                  <a:cubicBezTo>
                    <a:pt x="168" y="95"/>
                    <a:pt x="170" y="97"/>
                    <a:pt x="171" y="99"/>
                  </a:cubicBezTo>
                  <a:cubicBezTo>
                    <a:pt x="175" y="106"/>
                    <a:pt x="171" y="108"/>
                    <a:pt x="156" y="120"/>
                  </a:cubicBezTo>
                  <a:cubicBezTo>
                    <a:pt x="148" y="126"/>
                    <a:pt x="136" y="134"/>
                    <a:pt x="123" y="143"/>
                  </a:cubicBezTo>
                  <a:cubicBezTo>
                    <a:pt x="121" y="144"/>
                    <a:pt x="118" y="146"/>
                    <a:pt x="116" y="148"/>
                  </a:cubicBezTo>
                  <a:cubicBezTo>
                    <a:pt x="155" y="125"/>
                    <a:pt x="156" y="125"/>
                    <a:pt x="160" y="126"/>
                  </a:cubicBezTo>
                  <a:cubicBezTo>
                    <a:pt x="162" y="127"/>
                    <a:pt x="164" y="128"/>
                    <a:pt x="166" y="130"/>
                  </a:cubicBezTo>
                  <a:cubicBezTo>
                    <a:pt x="169" y="137"/>
                    <a:pt x="167" y="141"/>
                    <a:pt x="141" y="161"/>
                  </a:cubicBezTo>
                  <a:cubicBezTo>
                    <a:pt x="161" y="150"/>
                    <a:pt x="165" y="149"/>
                    <a:pt x="169" y="150"/>
                  </a:cubicBezTo>
                  <a:cubicBezTo>
                    <a:pt x="172" y="150"/>
                    <a:pt x="174" y="152"/>
                    <a:pt x="175" y="154"/>
                  </a:cubicBezTo>
                  <a:cubicBezTo>
                    <a:pt x="179" y="162"/>
                    <a:pt x="173" y="167"/>
                    <a:pt x="155" y="182"/>
                  </a:cubicBezTo>
                  <a:cubicBezTo>
                    <a:pt x="153" y="184"/>
                    <a:pt x="150" y="186"/>
                    <a:pt x="147" y="188"/>
                  </a:cubicBezTo>
                  <a:cubicBezTo>
                    <a:pt x="165" y="179"/>
                    <a:pt x="166" y="179"/>
                    <a:pt x="169" y="180"/>
                  </a:cubicBezTo>
                  <a:cubicBezTo>
                    <a:pt x="171" y="180"/>
                    <a:pt x="173" y="182"/>
                    <a:pt x="174" y="184"/>
                  </a:cubicBezTo>
                  <a:cubicBezTo>
                    <a:pt x="177" y="189"/>
                    <a:pt x="177" y="189"/>
                    <a:pt x="157" y="215"/>
                  </a:cubicBezTo>
                  <a:cubicBezTo>
                    <a:pt x="159" y="214"/>
                    <a:pt x="160" y="214"/>
                    <a:pt x="163" y="215"/>
                  </a:cubicBezTo>
                  <a:cubicBezTo>
                    <a:pt x="165" y="215"/>
                    <a:pt x="167" y="217"/>
                    <a:pt x="168" y="219"/>
                  </a:cubicBezTo>
                  <a:cubicBezTo>
                    <a:pt x="170" y="223"/>
                    <a:pt x="169" y="228"/>
                    <a:pt x="165" y="230"/>
                  </a:cubicBezTo>
                  <a:cubicBezTo>
                    <a:pt x="164" y="230"/>
                    <a:pt x="163" y="231"/>
                    <a:pt x="163" y="231"/>
                  </a:cubicBezTo>
                  <a:cubicBezTo>
                    <a:pt x="161" y="232"/>
                    <a:pt x="156" y="235"/>
                    <a:pt x="151" y="238"/>
                  </a:cubicBezTo>
                  <a:cubicBezTo>
                    <a:pt x="144" y="242"/>
                    <a:pt x="139" y="245"/>
                    <a:pt x="135" y="2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  <p:sp>
          <p:nvSpPr>
            <p:cNvPr id="68" name="Freeform 21"/>
            <p:cNvSpPr>
              <a:spLocks noEditPoints="1"/>
            </p:cNvSpPr>
            <p:nvPr/>
          </p:nvSpPr>
          <p:spPr bwMode="auto">
            <a:xfrm>
              <a:off x="6242802" y="4834945"/>
              <a:ext cx="183356" cy="290806"/>
            </a:xfrm>
            <a:custGeom>
              <a:avLst/>
              <a:gdLst>
                <a:gd name="T0" fmla="*/ 51 w 222"/>
                <a:gd name="T1" fmla="*/ 352 h 361"/>
                <a:gd name="T2" fmla="*/ 2 w 222"/>
                <a:gd name="T3" fmla="*/ 312 h 361"/>
                <a:gd name="T4" fmla="*/ 0 w 222"/>
                <a:gd name="T5" fmla="*/ 56 h 361"/>
                <a:gd name="T6" fmla="*/ 12 w 222"/>
                <a:gd name="T7" fmla="*/ 11 h 361"/>
                <a:gd name="T8" fmla="*/ 146 w 222"/>
                <a:gd name="T9" fmla="*/ 4 h 361"/>
                <a:gd name="T10" fmla="*/ 219 w 222"/>
                <a:gd name="T11" fmla="*/ 36 h 361"/>
                <a:gd name="T12" fmla="*/ 218 w 222"/>
                <a:gd name="T13" fmla="*/ 278 h 361"/>
                <a:gd name="T14" fmla="*/ 207 w 222"/>
                <a:gd name="T15" fmla="*/ 94 h 361"/>
                <a:gd name="T16" fmla="*/ 203 w 222"/>
                <a:gd name="T17" fmla="*/ 24 h 361"/>
                <a:gd name="T18" fmla="*/ 132 w 222"/>
                <a:gd name="T19" fmla="*/ 16 h 361"/>
                <a:gd name="T20" fmla="*/ 13 w 222"/>
                <a:gd name="T21" fmla="*/ 25 h 361"/>
                <a:gd name="T22" fmla="*/ 10 w 222"/>
                <a:gd name="T23" fmla="*/ 232 h 361"/>
                <a:gd name="T24" fmla="*/ 46 w 222"/>
                <a:gd name="T25" fmla="*/ 344 h 361"/>
                <a:gd name="T26" fmla="*/ 214 w 222"/>
                <a:gd name="T27" fmla="*/ 324 h 361"/>
                <a:gd name="T28" fmla="*/ 192 w 222"/>
                <a:gd name="T29" fmla="*/ 267 h 361"/>
                <a:gd name="T30" fmla="*/ 67 w 222"/>
                <a:gd name="T31" fmla="*/ 281 h 361"/>
                <a:gd name="T32" fmla="*/ 32 w 222"/>
                <a:gd name="T33" fmla="*/ 208 h 361"/>
                <a:gd name="T34" fmla="*/ 35 w 222"/>
                <a:gd name="T35" fmla="*/ 55 h 361"/>
                <a:gd name="T36" fmla="*/ 122 w 222"/>
                <a:gd name="T37" fmla="*/ 48 h 361"/>
                <a:gd name="T38" fmla="*/ 185 w 222"/>
                <a:gd name="T39" fmla="*/ 96 h 361"/>
                <a:gd name="T40" fmla="*/ 196 w 222"/>
                <a:gd name="T41" fmla="*/ 232 h 361"/>
                <a:gd name="T42" fmla="*/ 194 w 222"/>
                <a:gd name="T43" fmla="*/ 51 h 361"/>
                <a:gd name="T44" fmla="*/ 132 w 222"/>
                <a:gd name="T45" fmla="*/ 37 h 361"/>
                <a:gd name="T46" fmla="*/ 32 w 222"/>
                <a:gd name="T47" fmla="*/ 42 h 361"/>
                <a:gd name="T48" fmla="*/ 22 w 222"/>
                <a:gd name="T49" fmla="*/ 77 h 361"/>
                <a:gd name="T50" fmla="*/ 24 w 222"/>
                <a:gd name="T51" fmla="*/ 267 h 361"/>
                <a:gd name="T52" fmla="*/ 71 w 222"/>
                <a:gd name="T53" fmla="*/ 288 h 361"/>
                <a:gd name="T54" fmla="*/ 192 w 222"/>
                <a:gd name="T55" fmla="*/ 267 h 361"/>
                <a:gd name="T56" fmla="*/ 115 w 222"/>
                <a:gd name="T57" fmla="*/ 326 h 361"/>
                <a:gd name="T58" fmla="*/ 101 w 222"/>
                <a:gd name="T59" fmla="*/ 313 h 361"/>
                <a:gd name="T60" fmla="*/ 106 w 222"/>
                <a:gd name="T61" fmla="*/ 304 h 361"/>
                <a:gd name="T62" fmla="*/ 122 w 222"/>
                <a:gd name="T63" fmla="*/ 315 h 361"/>
                <a:gd name="T64" fmla="*/ 122 w 222"/>
                <a:gd name="T65" fmla="*/ 299 h 361"/>
                <a:gd name="T66" fmla="*/ 97 w 222"/>
                <a:gd name="T67" fmla="*/ 303 h 361"/>
                <a:gd name="T68" fmla="*/ 100 w 222"/>
                <a:gd name="T69" fmla="*/ 329 h 361"/>
                <a:gd name="T70" fmla="*/ 126 w 222"/>
                <a:gd name="T71" fmla="*/ 326 h 361"/>
                <a:gd name="T72" fmla="*/ 124 w 222"/>
                <a:gd name="T73" fmla="*/ 322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" h="361">
                  <a:moveTo>
                    <a:pt x="199" y="349"/>
                  </a:moveTo>
                  <a:cubicBezTo>
                    <a:pt x="198" y="353"/>
                    <a:pt x="140" y="350"/>
                    <a:pt x="51" y="352"/>
                  </a:cubicBezTo>
                  <a:cubicBezTo>
                    <a:pt x="40" y="351"/>
                    <a:pt x="28" y="355"/>
                    <a:pt x="15" y="348"/>
                  </a:cubicBezTo>
                  <a:cubicBezTo>
                    <a:pt x="2" y="341"/>
                    <a:pt x="1" y="324"/>
                    <a:pt x="2" y="312"/>
                  </a:cubicBezTo>
                  <a:cubicBezTo>
                    <a:pt x="2" y="287"/>
                    <a:pt x="1" y="260"/>
                    <a:pt x="1" y="232"/>
                  </a:cubicBezTo>
                  <a:cubicBezTo>
                    <a:pt x="1" y="176"/>
                    <a:pt x="0" y="116"/>
                    <a:pt x="0" y="56"/>
                  </a:cubicBezTo>
                  <a:cubicBezTo>
                    <a:pt x="0" y="49"/>
                    <a:pt x="0" y="42"/>
                    <a:pt x="0" y="34"/>
                  </a:cubicBezTo>
                  <a:cubicBezTo>
                    <a:pt x="0" y="25"/>
                    <a:pt x="5" y="16"/>
                    <a:pt x="12" y="11"/>
                  </a:cubicBezTo>
                  <a:cubicBezTo>
                    <a:pt x="29" y="0"/>
                    <a:pt x="44" y="7"/>
                    <a:pt x="59" y="5"/>
                  </a:cubicBezTo>
                  <a:cubicBezTo>
                    <a:pt x="88" y="5"/>
                    <a:pt x="118" y="4"/>
                    <a:pt x="146" y="4"/>
                  </a:cubicBezTo>
                  <a:cubicBezTo>
                    <a:pt x="160" y="4"/>
                    <a:pt x="174" y="4"/>
                    <a:pt x="188" y="4"/>
                  </a:cubicBezTo>
                  <a:cubicBezTo>
                    <a:pt x="205" y="4"/>
                    <a:pt x="220" y="20"/>
                    <a:pt x="219" y="36"/>
                  </a:cubicBezTo>
                  <a:cubicBezTo>
                    <a:pt x="219" y="62"/>
                    <a:pt x="219" y="87"/>
                    <a:pt x="219" y="111"/>
                  </a:cubicBezTo>
                  <a:cubicBezTo>
                    <a:pt x="219" y="204"/>
                    <a:pt x="219" y="269"/>
                    <a:pt x="218" y="278"/>
                  </a:cubicBezTo>
                  <a:cubicBezTo>
                    <a:pt x="215" y="312"/>
                    <a:pt x="209" y="361"/>
                    <a:pt x="208" y="278"/>
                  </a:cubicBezTo>
                  <a:cubicBezTo>
                    <a:pt x="207" y="257"/>
                    <a:pt x="207" y="187"/>
                    <a:pt x="207" y="94"/>
                  </a:cubicBezTo>
                  <a:cubicBezTo>
                    <a:pt x="207" y="82"/>
                    <a:pt x="207" y="70"/>
                    <a:pt x="207" y="58"/>
                  </a:cubicBezTo>
                  <a:cubicBezTo>
                    <a:pt x="206" y="46"/>
                    <a:pt x="209" y="32"/>
                    <a:pt x="203" y="24"/>
                  </a:cubicBezTo>
                  <a:cubicBezTo>
                    <a:pt x="198" y="15"/>
                    <a:pt x="187" y="15"/>
                    <a:pt x="173" y="16"/>
                  </a:cubicBezTo>
                  <a:cubicBezTo>
                    <a:pt x="159" y="16"/>
                    <a:pt x="146" y="16"/>
                    <a:pt x="132" y="16"/>
                  </a:cubicBezTo>
                  <a:cubicBezTo>
                    <a:pt x="104" y="16"/>
                    <a:pt x="76" y="16"/>
                    <a:pt x="47" y="16"/>
                  </a:cubicBezTo>
                  <a:cubicBezTo>
                    <a:pt x="32" y="16"/>
                    <a:pt x="19" y="14"/>
                    <a:pt x="13" y="25"/>
                  </a:cubicBezTo>
                  <a:cubicBezTo>
                    <a:pt x="8" y="33"/>
                    <a:pt x="11" y="51"/>
                    <a:pt x="10" y="64"/>
                  </a:cubicBezTo>
                  <a:cubicBezTo>
                    <a:pt x="10" y="122"/>
                    <a:pt x="10" y="179"/>
                    <a:pt x="10" y="232"/>
                  </a:cubicBezTo>
                  <a:cubicBezTo>
                    <a:pt x="10" y="259"/>
                    <a:pt x="10" y="285"/>
                    <a:pt x="10" y="309"/>
                  </a:cubicBezTo>
                  <a:cubicBezTo>
                    <a:pt x="5" y="337"/>
                    <a:pt x="22" y="348"/>
                    <a:pt x="46" y="344"/>
                  </a:cubicBezTo>
                  <a:cubicBezTo>
                    <a:pt x="132" y="344"/>
                    <a:pt x="193" y="347"/>
                    <a:pt x="197" y="344"/>
                  </a:cubicBezTo>
                  <a:cubicBezTo>
                    <a:pt x="210" y="340"/>
                    <a:pt x="214" y="326"/>
                    <a:pt x="214" y="324"/>
                  </a:cubicBezTo>
                  <a:cubicBezTo>
                    <a:pt x="213" y="319"/>
                    <a:pt x="222" y="334"/>
                    <a:pt x="199" y="349"/>
                  </a:cubicBezTo>
                  <a:close/>
                  <a:moveTo>
                    <a:pt x="192" y="267"/>
                  </a:moveTo>
                  <a:cubicBezTo>
                    <a:pt x="191" y="268"/>
                    <a:pt x="189" y="279"/>
                    <a:pt x="179" y="281"/>
                  </a:cubicBezTo>
                  <a:cubicBezTo>
                    <a:pt x="176" y="283"/>
                    <a:pt x="130" y="281"/>
                    <a:pt x="67" y="281"/>
                  </a:cubicBezTo>
                  <a:cubicBezTo>
                    <a:pt x="51" y="281"/>
                    <a:pt x="32" y="283"/>
                    <a:pt x="32" y="265"/>
                  </a:cubicBezTo>
                  <a:cubicBezTo>
                    <a:pt x="32" y="247"/>
                    <a:pt x="32" y="228"/>
                    <a:pt x="32" y="208"/>
                  </a:cubicBezTo>
                  <a:cubicBezTo>
                    <a:pt x="33" y="168"/>
                    <a:pt x="33" y="126"/>
                    <a:pt x="33" y="83"/>
                  </a:cubicBezTo>
                  <a:cubicBezTo>
                    <a:pt x="33" y="73"/>
                    <a:pt x="31" y="60"/>
                    <a:pt x="35" y="55"/>
                  </a:cubicBezTo>
                  <a:cubicBezTo>
                    <a:pt x="39" y="48"/>
                    <a:pt x="47" y="48"/>
                    <a:pt x="59" y="48"/>
                  </a:cubicBezTo>
                  <a:cubicBezTo>
                    <a:pt x="80" y="48"/>
                    <a:pt x="101" y="48"/>
                    <a:pt x="122" y="48"/>
                  </a:cubicBezTo>
                  <a:cubicBezTo>
                    <a:pt x="141" y="49"/>
                    <a:pt x="165" y="46"/>
                    <a:pt x="178" y="50"/>
                  </a:cubicBezTo>
                  <a:cubicBezTo>
                    <a:pt x="190" y="56"/>
                    <a:pt x="183" y="80"/>
                    <a:pt x="185" y="96"/>
                  </a:cubicBezTo>
                  <a:cubicBezTo>
                    <a:pt x="185" y="165"/>
                    <a:pt x="185" y="217"/>
                    <a:pt x="186" y="232"/>
                  </a:cubicBezTo>
                  <a:cubicBezTo>
                    <a:pt x="187" y="294"/>
                    <a:pt x="193" y="258"/>
                    <a:pt x="196" y="232"/>
                  </a:cubicBezTo>
                  <a:cubicBezTo>
                    <a:pt x="197" y="226"/>
                    <a:pt x="197" y="177"/>
                    <a:pt x="197" y="108"/>
                  </a:cubicBezTo>
                  <a:cubicBezTo>
                    <a:pt x="196" y="90"/>
                    <a:pt x="199" y="75"/>
                    <a:pt x="194" y="51"/>
                  </a:cubicBezTo>
                  <a:cubicBezTo>
                    <a:pt x="189" y="38"/>
                    <a:pt x="171" y="35"/>
                    <a:pt x="163" y="37"/>
                  </a:cubicBezTo>
                  <a:cubicBezTo>
                    <a:pt x="153" y="37"/>
                    <a:pt x="143" y="37"/>
                    <a:pt x="132" y="37"/>
                  </a:cubicBezTo>
                  <a:cubicBezTo>
                    <a:pt x="111" y="37"/>
                    <a:pt x="89" y="37"/>
                    <a:pt x="67" y="37"/>
                  </a:cubicBezTo>
                  <a:cubicBezTo>
                    <a:pt x="56" y="39"/>
                    <a:pt x="45" y="34"/>
                    <a:pt x="32" y="42"/>
                  </a:cubicBezTo>
                  <a:cubicBezTo>
                    <a:pt x="26" y="46"/>
                    <a:pt x="23" y="53"/>
                    <a:pt x="22" y="60"/>
                  </a:cubicBezTo>
                  <a:cubicBezTo>
                    <a:pt x="22" y="66"/>
                    <a:pt x="22" y="71"/>
                    <a:pt x="22" y="77"/>
                  </a:cubicBezTo>
                  <a:cubicBezTo>
                    <a:pt x="23" y="122"/>
                    <a:pt x="23" y="166"/>
                    <a:pt x="23" y="207"/>
                  </a:cubicBezTo>
                  <a:cubicBezTo>
                    <a:pt x="24" y="228"/>
                    <a:pt x="24" y="248"/>
                    <a:pt x="24" y="267"/>
                  </a:cubicBezTo>
                  <a:cubicBezTo>
                    <a:pt x="24" y="279"/>
                    <a:pt x="34" y="288"/>
                    <a:pt x="45" y="288"/>
                  </a:cubicBezTo>
                  <a:cubicBezTo>
                    <a:pt x="54" y="289"/>
                    <a:pt x="62" y="288"/>
                    <a:pt x="71" y="288"/>
                  </a:cubicBezTo>
                  <a:cubicBezTo>
                    <a:pt x="137" y="287"/>
                    <a:pt x="179" y="289"/>
                    <a:pt x="181" y="286"/>
                  </a:cubicBezTo>
                  <a:cubicBezTo>
                    <a:pt x="198" y="274"/>
                    <a:pt x="191" y="263"/>
                    <a:pt x="192" y="267"/>
                  </a:cubicBezTo>
                  <a:close/>
                  <a:moveTo>
                    <a:pt x="124" y="322"/>
                  </a:moveTo>
                  <a:cubicBezTo>
                    <a:pt x="123" y="324"/>
                    <a:pt x="124" y="327"/>
                    <a:pt x="115" y="326"/>
                  </a:cubicBezTo>
                  <a:cubicBezTo>
                    <a:pt x="111" y="326"/>
                    <a:pt x="105" y="326"/>
                    <a:pt x="102" y="325"/>
                  </a:cubicBezTo>
                  <a:cubicBezTo>
                    <a:pt x="101" y="325"/>
                    <a:pt x="101" y="318"/>
                    <a:pt x="101" y="313"/>
                  </a:cubicBezTo>
                  <a:cubicBezTo>
                    <a:pt x="101" y="310"/>
                    <a:pt x="101" y="307"/>
                    <a:pt x="102" y="306"/>
                  </a:cubicBezTo>
                  <a:cubicBezTo>
                    <a:pt x="101" y="305"/>
                    <a:pt x="103" y="305"/>
                    <a:pt x="106" y="304"/>
                  </a:cubicBezTo>
                  <a:cubicBezTo>
                    <a:pt x="110" y="304"/>
                    <a:pt x="116" y="304"/>
                    <a:pt x="119" y="305"/>
                  </a:cubicBezTo>
                  <a:cubicBezTo>
                    <a:pt x="123" y="303"/>
                    <a:pt x="122" y="315"/>
                    <a:pt x="122" y="315"/>
                  </a:cubicBezTo>
                  <a:cubicBezTo>
                    <a:pt x="123" y="323"/>
                    <a:pt x="126" y="318"/>
                    <a:pt x="128" y="315"/>
                  </a:cubicBezTo>
                  <a:cubicBezTo>
                    <a:pt x="126" y="315"/>
                    <a:pt x="133" y="308"/>
                    <a:pt x="122" y="299"/>
                  </a:cubicBezTo>
                  <a:cubicBezTo>
                    <a:pt x="116" y="298"/>
                    <a:pt x="112" y="298"/>
                    <a:pt x="106" y="298"/>
                  </a:cubicBezTo>
                  <a:cubicBezTo>
                    <a:pt x="103" y="299"/>
                    <a:pt x="101" y="298"/>
                    <a:pt x="97" y="303"/>
                  </a:cubicBezTo>
                  <a:cubicBezTo>
                    <a:pt x="96" y="306"/>
                    <a:pt x="96" y="309"/>
                    <a:pt x="96" y="312"/>
                  </a:cubicBezTo>
                  <a:cubicBezTo>
                    <a:pt x="97" y="317"/>
                    <a:pt x="94" y="323"/>
                    <a:pt x="100" y="329"/>
                  </a:cubicBezTo>
                  <a:cubicBezTo>
                    <a:pt x="106" y="331"/>
                    <a:pt x="111" y="330"/>
                    <a:pt x="115" y="330"/>
                  </a:cubicBezTo>
                  <a:cubicBezTo>
                    <a:pt x="119" y="329"/>
                    <a:pt x="123" y="330"/>
                    <a:pt x="126" y="326"/>
                  </a:cubicBezTo>
                  <a:cubicBezTo>
                    <a:pt x="126" y="324"/>
                    <a:pt x="126" y="322"/>
                    <a:pt x="126" y="322"/>
                  </a:cubicBezTo>
                  <a:cubicBezTo>
                    <a:pt x="127" y="318"/>
                    <a:pt x="125" y="320"/>
                    <a:pt x="124" y="3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4522227" y="2280760"/>
            <a:ext cx="430112" cy="324654"/>
            <a:chOff x="3463367" y="2064100"/>
            <a:chExt cx="430112" cy="324654"/>
          </a:xfrm>
          <a:solidFill>
            <a:schemeClr val="accent1"/>
          </a:solidFill>
        </p:grpSpPr>
        <p:sp>
          <p:nvSpPr>
            <p:cNvPr id="70" name="Freeform 8"/>
            <p:cNvSpPr>
              <a:spLocks/>
            </p:cNvSpPr>
            <p:nvPr/>
          </p:nvSpPr>
          <p:spPr bwMode="auto">
            <a:xfrm rot="15633241">
              <a:off x="3610914" y="2064985"/>
              <a:ext cx="72361" cy="367456"/>
            </a:xfrm>
            <a:custGeom>
              <a:avLst/>
              <a:gdLst/>
              <a:ahLst/>
              <a:cxnLst>
                <a:cxn ang="0">
                  <a:pos x="13" y="346"/>
                </a:cxn>
                <a:cxn ang="0">
                  <a:pos x="7" y="27"/>
                </a:cxn>
                <a:cxn ang="0">
                  <a:pos x="30" y="27"/>
                </a:cxn>
                <a:cxn ang="0">
                  <a:pos x="24" y="346"/>
                </a:cxn>
                <a:cxn ang="0">
                  <a:pos x="13" y="346"/>
                </a:cxn>
              </a:cxnLst>
              <a:rect l="0" t="0" r="r" b="b"/>
              <a:pathLst>
                <a:path w="32" h="362">
                  <a:moveTo>
                    <a:pt x="13" y="346"/>
                  </a:moveTo>
                  <a:cubicBezTo>
                    <a:pt x="13" y="346"/>
                    <a:pt x="0" y="38"/>
                    <a:pt x="7" y="27"/>
                  </a:cubicBezTo>
                  <a:cubicBezTo>
                    <a:pt x="14" y="16"/>
                    <a:pt x="28" y="0"/>
                    <a:pt x="30" y="27"/>
                  </a:cubicBezTo>
                  <a:cubicBezTo>
                    <a:pt x="32" y="54"/>
                    <a:pt x="30" y="337"/>
                    <a:pt x="24" y="346"/>
                  </a:cubicBezTo>
                  <a:cubicBezTo>
                    <a:pt x="18" y="356"/>
                    <a:pt x="13" y="362"/>
                    <a:pt x="13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1" name="Freeform 14"/>
            <p:cNvSpPr>
              <a:spLocks/>
            </p:cNvSpPr>
            <p:nvPr/>
          </p:nvSpPr>
          <p:spPr bwMode="auto">
            <a:xfrm rot="15633241">
              <a:off x="3611744" y="2107019"/>
              <a:ext cx="324654" cy="238816"/>
            </a:xfrm>
            <a:custGeom>
              <a:avLst/>
              <a:gdLst/>
              <a:ahLst/>
              <a:cxnLst>
                <a:cxn ang="0">
                  <a:pos x="146" y="2"/>
                </a:cxn>
                <a:cxn ang="0">
                  <a:pos x="84" y="89"/>
                </a:cxn>
                <a:cxn ang="0">
                  <a:pos x="76" y="78"/>
                </a:cxn>
                <a:cxn ang="0">
                  <a:pos x="54" y="46"/>
                </a:cxn>
                <a:cxn ang="0">
                  <a:pos x="22" y="10"/>
                </a:cxn>
                <a:cxn ang="0">
                  <a:pos x="5" y="11"/>
                </a:cxn>
                <a:cxn ang="0">
                  <a:pos x="6" y="27"/>
                </a:cxn>
                <a:cxn ang="0">
                  <a:pos x="31" y="58"/>
                </a:cxn>
                <a:cxn ang="0">
                  <a:pos x="54" y="89"/>
                </a:cxn>
                <a:cxn ang="0">
                  <a:pos x="66" y="107"/>
                </a:cxn>
                <a:cxn ang="0">
                  <a:pos x="73" y="116"/>
                </a:cxn>
                <a:cxn ang="0">
                  <a:pos x="74" y="118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75" y="119"/>
                </a:cxn>
                <a:cxn ang="0">
                  <a:pos x="93" y="118"/>
                </a:cxn>
                <a:cxn ang="0">
                  <a:pos x="94" y="118"/>
                </a:cxn>
                <a:cxn ang="0">
                  <a:pos x="94" y="117"/>
                </a:cxn>
                <a:cxn ang="0">
                  <a:pos x="97" y="112"/>
                </a:cxn>
                <a:cxn ang="0">
                  <a:pos x="155" y="9"/>
                </a:cxn>
                <a:cxn ang="0">
                  <a:pos x="146" y="2"/>
                </a:cxn>
              </a:cxnLst>
              <a:rect l="0" t="0" r="r" b="b"/>
              <a:pathLst>
                <a:path w="162" h="119">
                  <a:moveTo>
                    <a:pt x="146" y="2"/>
                  </a:moveTo>
                  <a:cubicBezTo>
                    <a:pt x="140" y="3"/>
                    <a:pt x="111" y="43"/>
                    <a:pt x="84" y="89"/>
                  </a:cubicBezTo>
                  <a:cubicBezTo>
                    <a:pt x="81" y="86"/>
                    <a:pt x="79" y="82"/>
                    <a:pt x="76" y="78"/>
                  </a:cubicBezTo>
                  <a:cubicBezTo>
                    <a:pt x="68" y="67"/>
                    <a:pt x="61" y="56"/>
                    <a:pt x="54" y="46"/>
                  </a:cubicBezTo>
                  <a:cubicBezTo>
                    <a:pt x="40" y="27"/>
                    <a:pt x="27" y="14"/>
                    <a:pt x="22" y="10"/>
                  </a:cubicBezTo>
                  <a:cubicBezTo>
                    <a:pt x="12" y="1"/>
                    <a:pt x="0" y="5"/>
                    <a:pt x="5" y="11"/>
                  </a:cubicBezTo>
                  <a:cubicBezTo>
                    <a:pt x="7" y="16"/>
                    <a:pt x="6" y="22"/>
                    <a:pt x="6" y="27"/>
                  </a:cubicBezTo>
                  <a:cubicBezTo>
                    <a:pt x="7" y="29"/>
                    <a:pt x="17" y="40"/>
                    <a:pt x="31" y="58"/>
                  </a:cubicBezTo>
                  <a:cubicBezTo>
                    <a:pt x="37" y="67"/>
                    <a:pt x="45" y="78"/>
                    <a:pt x="54" y="89"/>
                  </a:cubicBezTo>
                  <a:cubicBezTo>
                    <a:pt x="58" y="95"/>
                    <a:pt x="62" y="101"/>
                    <a:pt x="66" y="107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112" y="118"/>
                    <a:pt x="85" y="118"/>
                    <a:pt x="93" y="118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24" y="58"/>
                    <a:pt x="154" y="8"/>
                    <a:pt x="155" y="9"/>
                  </a:cubicBezTo>
                  <a:cubicBezTo>
                    <a:pt x="162" y="2"/>
                    <a:pt x="156" y="0"/>
                    <a:pt x="14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982384" y="2504364"/>
            <a:ext cx="1813661" cy="1127071"/>
            <a:chOff x="4923524" y="2287704"/>
            <a:chExt cx="1813661" cy="1127071"/>
          </a:xfrm>
          <a:solidFill>
            <a:schemeClr val="tx1"/>
          </a:solidFill>
        </p:grpSpPr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5983474" y="2314272"/>
              <a:ext cx="693582" cy="756508"/>
            </a:xfrm>
            <a:custGeom>
              <a:avLst/>
              <a:gdLst/>
              <a:ahLst/>
              <a:cxnLst>
                <a:cxn ang="0">
                  <a:pos x="198" y="106"/>
                </a:cxn>
                <a:cxn ang="0">
                  <a:pos x="96" y="161"/>
                </a:cxn>
                <a:cxn ang="0">
                  <a:pos x="85" y="120"/>
                </a:cxn>
                <a:cxn ang="0">
                  <a:pos x="137" y="59"/>
                </a:cxn>
                <a:cxn ang="0">
                  <a:pos x="150" y="67"/>
                </a:cxn>
                <a:cxn ang="0">
                  <a:pos x="137" y="115"/>
                </a:cxn>
                <a:cxn ang="0">
                  <a:pos x="162" y="119"/>
                </a:cxn>
                <a:cxn ang="0">
                  <a:pos x="184" y="105"/>
                </a:cxn>
                <a:cxn ang="0">
                  <a:pos x="193" y="82"/>
                </a:cxn>
                <a:cxn ang="0">
                  <a:pos x="180" y="75"/>
                </a:cxn>
                <a:cxn ang="0">
                  <a:pos x="182" y="19"/>
                </a:cxn>
                <a:cxn ang="0">
                  <a:pos x="148" y="28"/>
                </a:cxn>
                <a:cxn ang="0">
                  <a:pos x="109" y="33"/>
                </a:cxn>
                <a:cxn ang="0">
                  <a:pos x="65" y="58"/>
                </a:cxn>
                <a:cxn ang="0">
                  <a:pos x="84" y="9"/>
                </a:cxn>
                <a:cxn ang="0">
                  <a:pos x="28" y="24"/>
                </a:cxn>
                <a:cxn ang="0">
                  <a:pos x="17" y="30"/>
                </a:cxn>
                <a:cxn ang="0">
                  <a:pos x="21" y="58"/>
                </a:cxn>
                <a:cxn ang="0">
                  <a:pos x="11" y="87"/>
                </a:cxn>
                <a:cxn ang="0">
                  <a:pos x="14" y="118"/>
                </a:cxn>
                <a:cxn ang="0">
                  <a:pos x="25" y="116"/>
                </a:cxn>
                <a:cxn ang="0">
                  <a:pos x="49" y="115"/>
                </a:cxn>
                <a:cxn ang="0">
                  <a:pos x="21" y="163"/>
                </a:cxn>
                <a:cxn ang="0">
                  <a:pos x="42" y="168"/>
                </a:cxn>
                <a:cxn ang="0">
                  <a:pos x="68" y="179"/>
                </a:cxn>
                <a:cxn ang="0">
                  <a:pos x="81" y="199"/>
                </a:cxn>
                <a:cxn ang="0">
                  <a:pos x="118" y="220"/>
                </a:cxn>
                <a:cxn ang="0">
                  <a:pos x="143" y="224"/>
                </a:cxn>
                <a:cxn ang="0">
                  <a:pos x="183" y="198"/>
                </a:cxn>
                <a:cxn ang="0">
                  <a:pos x="195" y="176"/>
                </a:cxn>
                <a:cxn ang="0">
                  <a:pos x="178" y="168"/>
                </a:cxn>
                <a:cxn ang="0">
                  <a:pos x="207" y="113"/>
                </a:cxn>
              </a:cxnLst>
              <a:rect l="0" t="0" r="r" b="b"/>
              <a:pathLst>
                <a:path w="210" h="229">
                  <a:moveTo>
                    <a:pt x="207" y="113"/>
                  </a:moveTo>
                  <a:cubicBezTo>
                    <a:pt x="205" y="110"/>
                    <a:pt x="202" y="107"/>
                    <a:pt x="198" y="106"/>
                  </a:cubicBezTo>
                  <a:cubicBezTo>
                    <a:pt x="192" y="104"/>
                    <a:pt x="190" y="105"/>
                    <a:pt x="178" y="113"/>
                  </a:cubicBezTo>
                  <a:cubicBezTo>
                    <a:pt x="135" y="139"/>
                    <a:pt x="110" y="153"/>
                    <a:pt x="96" y="161"/>
                  </a:cubicBezTo>
                  <a:cubicBezTo>
                    <a:pt x="90" y="127"/>
                    <a:pt x="90" y="127"/>
                    <a:pt x="88" y="124"/>
                  </a:cubicBezTo>
                  <a:cubicBezTo>
                    <a:pt x="87" y="122"/>
                    <a:pt x="86" y="121"/>
                    <a:pt x="85" y="120"/>
                  </a:cubicBezTo>
                  <a:cubicBezTo>
                    <a:pt x="97" y="106"/>
                    <a:pt x="110" y="91"/>
                    <a:pt x="121" y="78"/>
                  </a:cubicBezTo>
                  <a:cubicBezTo>
                    <a:pt x="128" y="70"/>
                    <a:pt x="133" y="64"/>
                    <a:pt x="137" y="59"/>
                  </a:cubicBezTo>
                  <a:cubicBezTo>
                    <a:pt x="134" y="72"/>
                    <a:pt x="134" y="72"/>
                    <a:pt x="134" y="72"/>
                  </a:cubicBezTo>
                  <a:cubicBezTo>
                    <a:pt x="140" y="73"/>
                    <a:pt x="144" y="71"/>
                    <a:pt x="150" y="67"/>
                  </a:cubicBezTo>
                  <a:cubicBezTo>
                    <a:pt x="146" y="78"/>
                    <a:pt x="141" y="90"/>
                    <a:pt x="136" y="102"/>
                  </a:cubicBezTo>
                  <a:cubicBezTo>
                    <a:pt x="134" y="106"/>
                    <a:pt x="135" y="111"/>
                    <a:pt x="137" y="115"/>
                  </a:cubicBezTo>
                  <a:cubicBezTo>
                    <a:pt x="139" y="118"/>
                    <a:pt x="143" y="121"/>
                    <a:pt x="147" y="122"/>
                  </a:cubicBezTo>
                  <a:cubicBezTo>
                    <a:pt x="152" y="123"/>
                    <a:pt x="155" y="122"/>
                    <a:pt x="162" y="119"/>
                  </a:cubicBezTo>
                  <a:cubicBezTo>
                    <a:pt x="165" y="117"/>
                    <a:pt x="169" y="114"/>
                    <a:pt x="174" y="111"/>
                  </a:cubicBezTo>
                  <a:cubicBezTo>
                    <a:pt x="177" y="109"/>
                    <a:pt x="182" y="106"/>
                    <a:pt x="184" y="105"/>
                  </a:cubicBezTo>
                  <a:cubicBezTo>
                    <a:pt x="185" y="104"/>
                    <a:pt x="186" y="104"/>
                    <a:pt x="188" y="103"/>
                  </a:cubicBezTo>
                  <a:cubicBezTo>
                    <a:pt x="195" y="99"/>
                    <a:pt x="197" y="90"/>
                    <a:pt x="193" y="82"/>
                  </a:cubicBezTo>
                  <a:cubicBezTo>
                    <a:pt x="191" y="79"/>
                    <a:pt x="187" y="76"/>
                    <a:pt x="183" y="75"/>
                  </a:cubicBezTo>
                  <a:cubicBezTo>
                    <a:pt x="182" y="75"/>
                    <a:pt x="181" y="75"/>
                    <a:pt x="180" y="75"/>
                  </a:cubicBezTo>
                  <a:cubicBezTo>
                    <a:pt x="196" y="34"/>
                    <a:pt x="195" y="32"/>
                    <a:pt x="192" y="26"/>
                  </a:cubicBezTo>
                  <a:cubicBezTo>
                    <a:pt x="190" y="22"/>
                    <a:pt x="186" y="19"/>
                    <a:pt x="182" y="19"/>
                  </a:cubicBezTo>
                  <a:cubicBezTo>
                    <a:pt x="175" y="17"/>
                    <a:pt x="171" y="18"/>
                    <a:pt x="150" y="31"/>
                  </a:cubicBezTo>
                  <a:cubicBezTo>
                    <a:pt x="150" y="30"/>
                    <a:pt x="149" y="29"/>
                    <a:pt x="148" y="28"/>
                  </a:cubicBezTo>
                  <a:cubicBezTo>
                    <a:pt x="146" y="25"/>
                    <a:pt x="143" y="22"/>
                    <a:pt x="139" y="21"/>
                  </a:cubicBezTo>
                  <a:cubicBezTo>
                    <a:pt x="133" y="19"/>
                    <a:pt x="133" y="19"/>
                    <a:pt x="109" y="33"/>
                  </a:cubicBezTo>
                  <a:cubicBezTo>
                    <a:pt x="98" y="39"/>
                    <a:pt x="84" y="48"/>
                    <a:pt x="69" y="56"/>
                  </a:cubicBezTo>
                  <a:cubicBezTo>
                    <a:pt x="68" y="57"/>
                    <a:pt x="67" y="58"/>
                    <a:pt x="65" y="58"/>
                  </a:cubicBezTo>
                  <a:cubicBezTo>
                    <a:pt x="66" y="58"/>
                    <a:pt x="66" y="58"/>
                    <a:pt x="66" y="57"/>
                  </a:cubicBezTo>
                  <a:cubicBezTo>
                    <a:pt x="86" y="25"/>
                    <a:pt x="90" y="18"/>
                    <a:pt x="84" y="9"/>
                  </a:cubicBezTo>
                  <a:cubicBezTo>
                    <a:pt x="82" y="5"/>
                    <a:pt x="79" y="3"/>
                    <a:pt x="74" y="2"/>
                  </a:cubicBezTo>
                  <a:cubicBezTo>
                    <a:pt x="66" y="0"/>
                    <a:pt x="60" y="3"/>
                    <a:pt x="28" y="24"/>
                  </a:cubicBezTo>
                  <a:cubicBezTo>
                    <a:pt x="25" y="26"/>
                    <a:pt x="21" y="28"/>
                    <a:pt x="19" y="29"/>
                  </a:cubicBezTo>
                  <a:cubicBezTo>
                    <a:pt x="18" y="30"/>
                    <a:pt x="18" y="30"/>
                    <a:pt x="17" y="30"/>
                  </a:cubicBezTo>
                  <a:cubicBezTo>
                    <a:pt x="10" y="35"/>
                    <a:pt x="7" y="44"/>
                    <a:pt x="12" y="51"/>
                  </a:cubicBezTo>
                  <a:cubicBezTo>
                    <a:pt x="14" y="55"/>
                    <a:pt x="17" y="57"/>
                    <a:pt x="21" y="58"/>
                  </a:cubicBezTo>
                  <a:cubicBezTo>
                    <a:pt x="25" y="59"/>
                    <a:pt x="27" y="59"/>
                    <a:pt x="30" y="58"/>
                  </a:cubicBezTo>
                  <a:cubicBezTo>
                    <a:pt x="25" y="66"/>
                    <a:pt x="18" y="75"/>
                    <a:pt x="11" y="87"/>
                  </a:cubicBezTo>
                  <a:cubicBezTo>
                    <a:pt x="3" y="98"/>
                    <a:pt x="0" y="103"/>
                    <a:pt x="5" y="111"/>
                  </a:cubicBezTo>
                  <a:cubicBezTo>
                    <a:pt x="7" y="114"/>
                    <a:pt x="10" y="117"/>
                    <a:pt x="14" y="118"/>
                  </a:cubicBezTo>
                  <a:cubicBezTo>
                    <a:pt x="18" y="119"/>
                    <a:pt x="22" y="118"/>
                    <a:pt x="25" y="116"/>
                  </a:cubicBezTo>
                  <a:cubicBezTo>
                    <a:pt x="25" y="116"/>
                    <a:pt x="25" y="116"/>
                    <a:pt x="25" y="116"/>
                  </a:cubicBezTo>
                  <a:cubicBezTo>
                    <a:pt x="39" y="108"/>
                    <a:pt x="55" y="99"/>
                    <a:pt x="71" y="90"/>
                  </a:cubicBezTo>
                  <a:cubicBezTo>
                    <a:pt x="63" y="100"/>
                    <a:pt x="55" y="108"/>
                    <a:pt x="49" y="115"/>
                  </a:cubicBezTo>
                  <a:cubicBezTo>
                    <a:pt x="42" y="124"/>
                    <a:pt x="35" y="131"/>
                    <a:pt x="30" y="136"/>
                  </a:cubicBezTo>
                  <a:cubicBezTo>
                    <a:pt x="21" y="147"/>
                    <a:pt x="16" y="153"/>
                    <a:pt x="21" y="163"/>
                  </a:cubicBezTo>
                  <a:cubicBezTo>
                    <a:pt x="23" y="166"/>
                    <a:pt x="27" y="169"/>
                    <a:pt x="30" y="170"/>
                  </a:cubicBezTo>
                  <a:cubicBezTo>
                    <a:pt x="34" y="171"/>
                    <a:pt x="39" y="170"/>
                    <a:pt x="42" y="168"/>
                  </a:cubicBezTo>
                  <a:cubicBezTo>
                    <a:pt x="50" y="164"/>
                    <a:pt x="58" y="159"/>
                    <a:pt x="64" y="155"/>
                  </a:cubicBezTo>
                  <a:cubicBezTo>
                    <a:pt x="66" y="164"/>
                    <a:pt x="68" y="173"/>
                    <a:pt x="68" y="179"/>
                  </a:cubicBezTo>
                  <a:cubicBezTo>
                    <a:pt x="70" y="189"/>
                    <a:pt x="70" y="189"/>
                    <a:pt x="72" y="191"/>
                  </a:cubicBezTo>
                  <a:cubicBezTo>
                    <a:pt x="74" y="195"/>
                    <a:pt x="77" y="198"/>
                    <a:pt x="81" y="199"/>
                  </a:cubicBezTo>
                  <a:cubicBezTo>
                    <a:pt x="87" y="200"/>
                    <a:pt x="89" y="201"/>
                    <a:pt x="139" y="172"/>
                  </a:cubicBezTo>
                  <a:cubicBezTo>
                    <a:pt x="112" y="210"/>
                    <a:pt x="114" y="213"/>
                    <a:pt x="118" y="220"/>
                  </a:cubicBezTo>
                  <a:cubicBezTo>
                    <a:pt x="120" y="224"/>
                    <a:pt x="124" y="226"/>
                    <a:pt x="128" y="227"/>
                  </a:cubicBezTo>
                  <a:cubicBezTo>
                    <a:pt x="133" y="229"/>
                    <a:pt x="136" y="228"/>
                    <a:pt x="143" y="224"/>
                  </a:cubicBezTo>
                  <a:cubicBezTo>
                    <a:pt x="147" y="222"/>
                    <a:pt x="152" y="218"/>
                    <a:pt x="160" y="213"/>
                  </a:cubicBezTo>
                  <a:cubicBezTo>
                    <a:pt x="167" y="208"/>
                    <a:pt x="178" y="201"/>
                    <a:pt x="183" y="198"/>
                  </a:cubicBezTo>
                  <a:cubicBezTo>
                    <a:pt x="186" y="198"/>
                    <a:pt x="188" y="197"/>
                    <a:pt x="190" y="196"/>
                  </a:cubicBezTo>
                  <a:cubicBezTo>
                    <a:pt x="197" y="192"/>
                    <a:pt x="199" y="183"/>
                    <a:pt x="195" y="176"/>
                  </a:cubicBezTo>
                  <a:cubicBezTo>
                    <a:pt x="193" y="172"/>
                    <a:pt x="189" y="169"/>
                    <a:pt x="185" y="168"/>
                  </a:cubicBezTo>
                  <a:cubicBezTo>
                    <a:pt x="183" y="168"/>
                    <a:pt x="181" y="168"/>
                    <a:pt x="178" y="168"/>
                  </a:cubicBezTo>
                  <a:cubicBezTo>
                    <a:pt x="187" y="156"/>
                    <a:pt x="196" y="143"/>
                    <a:pt x="206" y="130"/>
                  </a:cubicBezTo>
                  <a:cubicBezTo>
                    <a:pt x="210" y="125"/>
                    <a:pt x="210" y="118"/>
                    <a:pt x="207" y="11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5951312" y="2287704"/>
              <a:ext cx="785873" cy="792866"/>
            </a:xfrm>
            <a:custGeom>
              <a:avLst/>
              <a:gdLst/>
              <a:ahLst/>
              <a:cxnLst>
                <a:cxn ang="0">
                  <a:pos x="166" y="133"/>
                </a:cxn>
                <a:cxn ang="0">
                  <a:pos x="114" y="88"/>
                </a:cxn>
                <a:cxn ang="0">
                  <a:pos x="238" y="129"/>
                </a:cxn>
                <a:cxn ang="0">
                  <a:pos x="204" y="157"/>
                </a:cxn>
                <a:cxn ang="0">
                  <a:pos x="174" y="211"/>
                </a:cxn>
                <a:cxn ang="0">
                  <a:pos x="152" y="206"/>
                </a:cxn>
                <a:cxn ang="0">
                  <a:pos x="98" y="233"/>
                </a:cxn>
                <a:cxn ang="0">
                  <a:pos x="80" y="203"/>
                </a:cxn>
                <a:cxn ang="0">
                  <a:pos x="45" y="212"/>
                </a:cxn>
                <a:cxn ang="0">
                  <a:pos x="28" y="169"/>
                </a:cxn>
                <a:cxn ang="0">
                  <a:pos x="2" y="129"/>
                </a:cxn>
                <a:cxn ang="0">
                  <a:pos x="33" y="87"/>
                </a:cxn>
                <a:cxn ang="0">
                  <a:pos x="28" y="45"/>
                </a:cxn>
                <a:cxn ang="0">
                  <a:pos x="78" y="35"/>
                </a:cxn>
                <a:cxn ang="0">
                  <a:pos x="89" y="28"/>
                </a:cxn>
                <a:cxn ang="0">
                  <a:pos x="129" y="2"/>
                </a:cxn>
                <a:cxn ang="0">
                  <a:pos x="158" y="37"/>
                </a:cxn>
                <a:cxn ang="0">
                  <a:pos x="195" y="31"/>
                </a:cxn>
                <a:cxn ang="0">
                  <a:pos x="203" y="88"/>
                </a:cxn>
                <a:cxn ang="0">
                  <a:pos x="198" y="95"/>
                </a:cxn>
                <a:cxn ang="0">
                  <a:pos x="203" y="55"/>
                </a:cxn>
                <a:cxn ang="0">
                  <a:pos x="168" y="43"/>
                </a:cxn>
                <a:cxn ang="0">
                  <a:pos x="143" y="43"/>
                </a:cxn>
                <a:cxn ang="0">
                  <a:pos x="141" y="41"/>
                </a:cxn>
                <a:cxn ang="0">
                  <a:pos x="138" y="37"/>
                </a:cxn>
                <a:cxn ang="0">
                  <a:pos x="103" y="27"/>
                </a:cxn>
                <a:cxn ang="0">
                  <a:pos x="96" y="44"/>
                </a:cxn>
                <a:cxn ang="0">
                  <a:pos x="70" y="46"/>
                </a:cxn>
                <a:cxn ang="0">
                  <a:pos x="51" y="72"/>
                </a:cxn>
                <a:cxn ang="0">
                  <a:pos x="52" y="81"/>
                </a:cxn>
                <a:cxn ang="0">
                  <a:pos x="33" y="103"/>
                </a:cxn>
                <a:cxn ang="0">
                  <a:pos x="36" y="133"/>
                </a:cxn>
                <a:cxn ang="0">
                  <a:pos x="46" y="139"/>
                </a:cxn>
                <a:cxn ang="0">
                  <a:pos x="47" y="173"/>
                </a:cxn>
                <a:cxn ang="0">
                  <a:pos x="84" y="186"/>
                </a:cxn>
                <a:cxn ang="0">
                  <a:pos x="87" y="187"/>
                </a:cxn>
                <a:cxn ang="0">
                  <a:pos x="110" y="220"/>
                </a:cxn>
                <a:cxn ang="0">
                  <a:pos x="135" y="201"/>
                </a:cxn>
                <a:cxn ang="0">
                  <a:pos x="143" y="190"/>
                </a:cxn>
                <a:cxn ang="0">
                  <a:pos x="154" y="186"/>
                </a:cxn>
                <a:cxn ang="0">
                  <a:pos x="163" y="184"/>
                </a:cxn>
                <a:cxn ang="0">
                  <a:pos x="185" y="196"/>
                </a:cxn>
                <a:cxn ang="0">
                  <a:pos x="188" y="164"/>
                </a:cxn>
                <a:cxn ang="0">
                  <a:pos x="191" y="142"/>
                </a:cxn>
                <a:cxn ang="0">
                  <a:pos x="193" y="139"/>
                </a:cxn>
                <a:cxn ang="0">
                  <a:pos x="224" y="129"/>
                </a:cxn>
                <a:cxn ang="0">
                  <a:pos x="237" y="119"/>
                </a:cxn>
                <a:cxn ang="0">
                  <a:pos x="109" y="220"/>
                </a:cxn>
              </a:cxnLst>
              <a:rect l="0" t="0" r="r" b="b"/>
              <a:pathLst>
                <a:path w="238" h="240">
                  <a:moveTo>
                    <a:pt x="112" y="162"/>
                  </a:moveTo>
                  <a:cubicBezTo>
                    <a:pt x="113" y="161"/>
                    <a:pt x="94" y="162"/>
                    <a:pt x="81" y="141"/>
                  </a:cubicBezTo>
                  <a:cubicBezTo>
                    <a:pt x="65" y="122"/>
                    <a:pt x="76" y="77"/>
                    <a:pt x="114" y="72"/>
                  </a:cubicBezTo>
                  <a:cubicBezTo>
                    <a:pt x="150" y="65"/>
                    <a:pt x="178" y="107"/>
                    <a:pt x="166" y="133"/>
                  </a:cubicBezTo>
                  <a:cubicBezTo>
                    <a:pt x="157" y="161"/>
                    <a:pt x="134" y="166"/>
                    <a:pt x="132" y="165"/>
                  </a:cubicBezTo>
                  <a:cubicBezTo>
                    <a:pt x="120" y="162"/>
                    <a:pt x="113" y="153"/>
                    <a:pt x="128" y="149"/>
                  </a:cubicBezTo>
                  <a:cubicBezTo>
                    <a:pt x="131" y="148"/>
                    <a:pt x="146" y="143"/>
                    <a:pt x="150" y="125"/>
                  </a:cubicBezTo>
                  <a:cubicBezTo>
                    <a:pt x="155" y="108"/>
                    <a:pt x="137" y="83"/>
                    <a:pt x="114" y="88"/>
                  </a:cubicBezTo>
                  <a:cubicBezTo>
                    <a:pt x="91" y="91"/>
                    <a:pt x="81" y="119"/>
                    <a:pt x="90" y="134"/>
                  </a:cubicBezTo>
                  <a:cubicBezTo>
                    <a:pt x="98" y="150"/>
                    <a:pt x="113" y="153"/>
                    <a:pt x="113" y="154"/>
                  </a:cubicBezTo>
                  <a:cubicBezTo>
                    <a:pt x="119" y="159"/>
                    <a:pt x="125" y="163"/>
                    <a:pt x="112" y="162"/>
                  </a:cubicBezTo>
                  <a:close/>
                  <a:moveTo>
                    <a:pt x="238" y="129"/>
                  </a:moveTo>
                  <a:cubicBezTo>
                    <a:pt x="238" y="135"/>
                    <a:pt x="231" y="144"/>
                    <a:pt x="225" y="145"/>
                  </a:cubicBezTo>
                  <a:cubicBezTo>
                    <a:pt x="219" y="146"/>
                    <a:pt x="210" y="146"/>
                    <a:pt x="208" y="147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3" y="155"/>
                    <a:pt x="203" y="157"/>
                    <a:pt x="209" y="162"/>
                  </a:cubicBezTo>
                  <a:cubicBezTo>
                    <a:pt x="212" y="164"/>
                    <a:pt x="226" y="181"/>
                    <a:pt x="214" y="193"/>
                  </a:cubicBezTo>
                  <a:cubicBezTo>
                    <a:pt x="208" y="198"/>
                    <a:pt x="203" y="204"/>
                    <a:pt x="196" y="210"/>
                  </a:cubicBezTo>
                  <a:cubicBezTo>
                    <a:pt x="192" y="216"/>
                    <a:pt x="178" y="216"/>
                    <a:pt x="174" y="211"/>
                  </a:cubicBezTo>
                  <a:cubicBezTo>
                    <a:pt x="170" y="209"/>
                    <a:pt x="164" y="203"/>
                    <a:pt x="163" y="203"/>
                  </a:cubicBezTo>
                  <a:cubicBezTo>
                    <a:pt x="163" y="202"/>
                    <a:pt x="162" y="202"/>
                    <a:pt x="162" y="202"/>
                  </a:cubicBezTo>
                  <a:cubicBezTo>
                    <a:pt x="160" y="203"/>
                    <a:pt x="160" y="203"/>
                    <a:pt x="160" y="203"/>
                  </a:cubicBezTo>
                  <a:cubicBezTo>
                    <a:pt x="152" y="206"/>
                    <a:pt x="152" y="206"/>
                    <a:pt x="152" y="206"/>
                  </a:cubicBezTo>
                  <a:cubicBezTo>
                    <a:pt x="152" y="208"/>
                    <a:pt x="152" y="213"/>
                    <a:pt x="152" y="217"/>
                  </a:cubicBezTo>
                  <a:cubicBezTo>
                    <a:pt x="152" y="222"/>
                    <a:pt x="149" y="236"/>
                    <a:pt x="135" y="237"/>
                  </a:cubicBezTo>
                  <a:cubicBezTo>
                    <a:pt x="120" y="238"/>
                    <a:pt x="120" y="238"/>
                    <a:pt x="120" y="238"/>
                  </a:cubicBezTo>
                  <a:cubicBezTo>
                    <a:pt x="114" y="236"/>
                    <a:pt x="111" y="240"/>
                    <a:pt x="98" y="233"/>
                  </a:cubicBezTo>
                  <a:cubicBezTo>
                    <a:pt x="90" y="224"/>
                    <a:pt x="92" y="217"/>
                    <a:pt x="91" y="211"/>
                  </a:cubicBezTo>
                  <a:cubicBezTo>
                    <a:pt x="91" y="209"/>
                    <a:pt x="91" y="208"/>
                    <a:pt x="90" y="207"/>
                  </a:cubicBezTo>
                  <a:cubicBezTo>
                    <a:pt x="89" y="207"/>
                    <a:pt x="89" y="207"/>
                    <a:pt x="89" y="207"/>
                  </a:cubicBezTo>
                  <a:cubicBezTo>
                    <a:pt x="80" y="203"/>
                    <a:pt x="80" y="203"/>
                    <a:pt x="80" y="203"/>
                  </a:cubicBezTo>
                  <a:cubicBezTo>
                    <a:pt x="80" y="203"/>
                    <a:pt x="80" y="203"/>
                    <a:pt x="80" y="203"/>
                  </a:cubicBezTo>
                  <a:cubicBezTo>
                    <a:pt x="78" y="205"/>
                    <a:pt x="73" y="210"/>
                    <a:pt x="69" y="213"/>
                  </a:cubicBezTo>
                  <a:cubicBezTo>
                    <a:pt x="64" y="216"/>
                    <a:pt x="58" y="217"/>
                    <a:pt x="53" y="216"/>
                  </a:cubicBezTo>
                  <a:cubicBezTo>
                    <a:pt x="52" y="217"/>
                    <a:pt x="45" y="212"/>
                    <a:pt x="45" y="212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38" y="204"/>
                    <a:pt x="34" y="200"/>
                    <a:pt x="30" y="196"/>
                  </a:cubicBezTo>
                  <a:cubicBezTo>
                    <a:pt x="28" y="195"/>
                    <a:pt x="23" y="189"/>
                    <a:pt x="23" y="182"/>
                  </a:cubicBezTo>
                  <a:cubicBezTo>
                    <a:pt x="23" y="176"/>
                    <a:pt x="27" y="172"/>
                    <a:pt x="28" y="169"/>
                  </a:cubicBezTo>
                  <a:cubicBezTo>
                    <a:pt x="33" y="164"/>
                    <a:pt x="36" y="161"/>
                    <a:pt x="36" y="159"/>
                  </a:cubicBezTo>
                  <a:cubicBezTo>
                    <a:pt x="36" y="159"/>
                    <a:pt x="33" y="153"/>
                    <a:pt x="32" y="149"/>
                  </a:cubicBezTo>
                  <a:cubicBezTo>
                    <a:pt x="29" y="149"/>
                    <a:pt x="24" y="148"/>
                    <a:pt x="22" y="148"/>
                  </a:cubicBezTo>
                  <a:cubicBezTo>
                    <a:pt x="15" y="149"/>
                    <a:pt x="0" y="141"/>
                    <a:pt x="2" y="129"/>
                  </a:cubicBezTo>
                  <a:cubicBezTo>
                    <a:pt x="2" y="111"/>
                    <a:pt x="2" y="111"/>
                    <a:pt x="2" y="111"/>
                  </a:cubicBezTo>
                  <a:cubicBezTo>
                    <a:pt x="3" y="108"/>
                    <a:pt x="2" y="106"/>
                    <a:pt x="4" y="98"/>
                  </a:cubicBezTo>
                  <a:cubicBezTo>
                    <a:pt x="7" y="93"/>
                    <a:pt x="14" y="90"/>
                    <a:pt x="17" y="89"/>
                  </a:cubicBezTo>
                  <a:cubicBezTo>
                    <a:pt x="25" y="88"/>
                    <a:pt x="32" y="89"/>
                    <a:pt x="33" y="87"/>
                  </a:cubicBezTo>
                  <a:cubicBezTo>
                    <a:pt x="34" y="85"/>
                    <a:pt x="34" y="85"/>
                    <a:pt x="34" y="85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36" y="76"/>
                    <a:pt x="33" y="73"/>
                    <a:pt x="31" y="71"/>
                  </a:cubicBezTo>
                  <a:cubicBezTo>
                    <a:pt x="27" y="69"/>
                    <a:pt x="19" y="54"/>
                    <a:pt x="28" y="45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3" y="30"/>
                    <a:pt x="45" y="28"/>
                    <a:pt x="48" y="26"/>
                  </a:cubicBezTo>
                  <a:cubicBezTo>
                    <a:pt x="52" y="22"/>
                    <a:pt x="59" y="22"/>
                    <a:pt x="64" y="24"/>
                  </a:cubicBezTo>
                  <a:cubicBezTo>
                    <a:pt x="71" y="27"/>
                    <a:pt x="76" y="33"/>
                    <a:pt x="78" y="35"/>
                  </a:cubicBezTo>
                  <a:cubicBezTo>
                    <a:pt x="78" y="35"/>
                    <a:pt x="80" y="35"/>
                    <a:pt x="81" y="36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9" y="31"/>
                    <a:pt x="89" y="30"/>
                    <a:pt x="89" y="28"/>
                  </a:cubicBezTo>
                  <a:cubicBezTo>
                    <a:pt x="90" y="23"/>
                    <a:pt x="88" y="17"/>
                    <a:pt x="94" y="8"/>
                  </a:cubicBezTo>
                  <a:cubicBezTo>
                    <a:pt x="97" y="5"/>
                    <a:pt x="100" y="2"/>
                    <a:pt x="106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35" y="0"/>
                    <a:pt x="147" y="10"/>
                    <a:pt x="146" y="16"/>
                  </a:cubicBezTo>
                  <a:cubicBezTo>
                    <a:pt x="148" y="29"/>
                    <a:pt x="147" y="34"/>
                    <a:pt x="152" y="34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60" y="36"/>
                    <a:pt x="163" y="32"/>
                    <a:pt x="166" y="30"/>
                  </a:cubicBezTo>
                  <a:cubicBezTo>
                    <a:pt x="169" y="28"/>
                    <a:pt x="175" y="22"/>
                    <a:pt x="182" y="23"/>
                  </a:cubicBezTo>
                  <a:cubicBezTo>
                    <a:pt x="185" y="23"/>
                    <a:pt x="188" y="23"/>
                    <a:pt x="191" y="27"/>
                  </a:cubicBezTo>
                  <a:cubicBezTo>
                    <a:pt x="195" y="31"/>
                    <a:pt x="195" y="31"/>
                    <a:pt x="195" y="31"/>
                  </a:cubicBezTo>
                  <a:cubicBezTo>
                    <a:pt x="200" y="36"/>
                    <a:pt x="205" y="40"/>
                    <a:pt x="210" y="47"/>
                  </a:cubicBezTo>
                  <a:cubicBezTo>
                    <a:pt x="217" y="59"/>
                    <a:pt x="207" y="66"/>
                    <a:pt x="205" y="70"/>
                  </a:cubicBezTo>
                  <a:cubicBezTo>
                    <a:pt x="200" y="73"/>
                    <a:pt x="200" y="78"/>
                    <a:pt x="198" y="76"/>
                  </a:cubicBezTo>
                  <a:cubicBezTo>
                    <a:pt x="200" y="80"/>
                    <a:pt x="202" y="84"/>
                    <a:pt x="203" y="88"/>
                  </a:cubicBezTo>
                  <a:cubicBezTo>
                    <a:pt x="203" y="89"/>
                    <a:pt x="208" y="90"/>
                    <a:pt x="209" y="90"/>
                  </a:cubicBezTo>
                  <a:cubicBezTo>
                    <a:pt x="220" y="90"/>
                    <a:pt x="231" y="98"/>
                    <a:pt x="228" y="102"/>
                  </a:cubicBezTo>
                  <a:cubicBezTo>
                    <a:pt x="226" y="105"/>
                    <a:pt x="230" y="96"/>
                    <a:pt x="208" y="98"/>
                  </a:cubicBezTo>
                  <a:cubicBezTo>
                    <a:pt x="209" y="97"/>
                    <a:pt x="205" y="99"/>
                    <a:pt x="198" y="95"/>
                  </a:cubicBezTo>
                  <a:cubicBezTo>
                    <a:pt x="194" y="90"/>
                    <a:pt x="195" y="88"/>
                    <a:pt x="192" y="84"/>
                  </a:cubicBezTo>
                  <a:cubicBezTo>
                    <a:pt x="192" y="84"/>
                    <a:pt x="189" y="79"/>
                    <a:pt x="190" y="76"/>
                  </a:cubicBezTo>
                  <a:cubicBezTo>
                    <a:pt x="191" y="73"/>
                    <a:pt x="192" y="70"/>
                    <a:pt x="194" y="67"/>
                  </a:cubicBezTo>
                  <a:cubicBezTo>
                    <a:pt x="197" y="63"/>
                    <a:pt x="203" y="58"/>
                    <a:pt x="203" y="55"/>
                  </a:cubicBezTo>
                  <a:cubicBezTo>
                    <a:pt x="203" y="53"/>
                    <a:pt x="196" y="46"/>
                    <a:pt x="191" y="42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3" y="34"/>
                    <a:pt x="179" y="33"/>
                    <a:pt x="177" y="35"/>
                  </a:cubicBezTo>
                  <a:cubicBezTo>
                    <a:pt x="174" y="37"/>
                    <a:pt x="171" y="40"/>
                    <a:pt x="168" y="43"/>
                  </a:cubicBezTo>
                  <a:cubicBezTo>
                    <a:pt x="166" y="46"/>
                    <a:pt x="164" y="47"/>
                    <a:pt x="161" y="48"/>
                  </a:cubicBezTo>
                  <a:cubicBezTo>
                    <a:pt x="152" y="48"/>
                    <a:pt x="155" y="47"/>
                    <a:pt x="151" y="46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3" y="39"/>
                    <a:pt x="143" y="37"/>
                    <a:pt x="143" y="36"/>
                  </a:cubicBezTo>
                  <a:cubicBezTo>
                    <a:pt x="139" y="49"/>
                    <a:pt x="142" y="38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39" y="39"/>
                    <a:pt x="139" y="39"/>
                    <a:pt x="139" y="39"/>
                  </a:cubicBezTo>
                  <a:cubicBezTo>
                    <a:pt x="138" y="37"/>
                    <a:pt x="138" y="37"/>
                    <a:pt x="138" y="37"/>
                  </a:cubicBezTo>
                  <a:cubicBezTo>
                    <a:pt x="135" y="31"/>
                    <a:pt x="136" y="25"/>
                    <a:pt x="135" y="21"/>
                  </a:cubicBezTo>
                  <a:cubicBezTo>
                    <a:pt x="134" y="16"/>
                    <a:pt x="133" y="14"/>
                    <a:pt x="131" y="15"/>
                  </a:cubicBezTo>
                  <a:cubicBezTo>
                    <a:pt x="127" y="14"/>
                    <a:pt x="121" y="14"/>
                    <a:pt x="116" y="15"/>
                  </a:cubicBezTo>
                  <a:cubicBezTo>
                    <a:pt x="102" y="15"/>
                    <a:pt x="103" y="13"/>
                    <a:pt x="103" y="27"/>
                  </a:cubicBezTo>
                  <a:cubicBezTo>
                    <a:pt x="103" y="30"/>
                    <a:pt x="103" y="34"/>
                    <a:pt x="102" y="37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94" y="46"/>
                    <a:pt x="98" y="43"/>
                    <a:pt x="96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84" y="49"/>
                    <a:pt x="84" y="49"/>
                    <a:pt x="84" y="49"/>
                  </a:cubicBezTo>
                  <a:cubicBezTo>
                    <a:pt x="75" y="50"/>
                    <a:pt x="75" y="48"/>
                    <a:pt x="70" y="46"/>
                  </a:cubicBezTo>
                  <a:cubicBezTo>
                    <a:pt x="64" y="41"/>
                    <a:pt x="61" y="37"/>
                    <a:pt x="58" y="37"/>
                  </a:cubicBezTo>
                  <a:cubicBezTo>
                    <a:pt x="58" y="35"/>
                    <a:pt x="54" y="39"/>
                    <a:pt x="50" y="44"/>
                  </a:cubicBezTo>
                  <a:cubicBezTo>
                    <a:pt x="40" y="55"/>
                    <a:pt x="33" y="54"/>
                    <a:pt x="44" y="64"/>
                  </a:cubicBezTo>
                  <a:cubicBezTo>
                    <a:pt x="46" y="66"/>
                    <a:pt x="49" y="68"/>
                    <a:pt x="51" y="72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4"/>
                    <a:pt x="52" y="74"/>
                    <a:pt x="52" y="74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53" y="73"/>
                    <a:pt x="52" y="86"/>
                    <a:pt x="52" y="81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50" y="86"/>
                    <a:pt x="50" y="86"/>
                    <a:pt x="50" y="86"/>
                  </a:cubicBezTo>
                  <a:cubicBezTo>
                    <a:pt x="46" y="94"/>
                    <a:pt x="46" y="94"/>
                    <a:pt x="46" y="94"/>
                  </a:cubicBezTo>
                  <a:cubicBezTo>
                    <a:pt x="41" y="103"/>
                    <a:pt x="38" y="101"/>
                    <a:pt x="33" y="103"/>
                  </a:cubicBezTo>
                  <a:cubicBezTo>
                    <a:pt x="25" y="104"/>
                    <a:pt x="20" y="104"/>
                    <a:pt x="18" y="105"/>
                  </a:cubicBezTo>
                  <a:cubicBezTo>
                    <a:pt x="18" y="104"/>
                    <a:pt x="18" y="112"/>
                    <a:pt x="18" y="118"/>
                  </a:cubicBezTo>
                  <a:cubicBezTo>
                    <a:pt x="20" y="135"/>
                    <a:pt x="13" y="132"/>
                    <a:pt x="30" y="132"/>
                  </a:cubicBezTo>
                  <a:cubicBezTo>
                    <a:pt x="31" y="132"/>
                    <a:pt x="34" y="132"/>
                    <a:pt x="36" y="133"/>
                  </a:cubicBezTo>
                  <a:cubicBezTo>
                    <a:pt x="40" y="134"/>
                    <a:pt x="40" y="134"/>
                    <a:pt x="40" y="134"/>
                  </a:cubicBezTo>
                  <a:cubicBezTo>
                    <a:pt x="41" y="134"/>
                    <a:pt x="41" y="134"/>
                    <a:pt x="41" y="134"/>
                  </a:cubicBezTo>
                  <a:cubicBezTo>
                    <a:pt x="41" y="134"/>
                    <a:pt x="41" y="134"/>
                    <a:pt x="41" y="134"/>
                  </a:cubicBezTo>
                  <a:cubicBezTo>
                    <a:pt x="43" y="136"/>
                    <a:pt x="37" y="129"/>
                    <a:pt x="46" y="139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7" y="143"/>
                    <a:pt x="48" y="146"/>
                    <a:pt x="49" y="148"/>
                  </a:cubicBezTo>
                  <a:cubicBezTo>
                    <a:pt x="50" y="153"/>
                    <a:pt x="51" y="148"/>
                    <a:pt x="53" y="161"/>
                  </a:cubicBezTo>
                  <a:cubicBezTo>
                    <a:pt x="52" y="166"/>
                    <a:pt x="50" y="170"/>
                    <a:pt x="47" y="173"/>
                  </a:cubicBezTo>
                  <a:cubicBezTo>
                    <a:pt x="36" y="186"/>
                    <a:pt x="38" y="179"/>
                    <a:pt x="49" y="192"/>
                  </a:cubicBezTo>
                  <a:cubicBezTo>
                    <a:pt x="63" y="202"/>
                    <a:pt x="53" y="202"/>
                    <a:pt x="66" y="192"/>
                  </a:cubicBezTo>
                  <a:cubicBezTo>
                    <a:pt x="68" y="191"/>
                    <a:pt x="73" y="186"/>
                    <a:pt x="77" y="185"/>
                  </a:cubicBezTo>
                  <a:cubicBezTo>
                    <a:pt x="80" y="185"/>
                    <a:pt x="71" y="184"/>
                    <a:pt x="84" y="186"/>
                  </a:cubicBezTo>
                  <a:cubicBezTo>
                    <a:pt x="84" y="186"/>
                    <a:pt x="84" y="186"/>
                    <a:pt x="84" y="186"/>
                  </a:cubicBezTo>
                  <a:cubicBezTo>
                    <a:pt x="84" y="186"/>
                    <a:pt x="84" y="186"/>
                    <a:pt x="84" y="186"/>
                  </a:cubicBezTo>
                  <a:cubicBezTo>
                    <a:pt x="85" y="186"/>
                    <a:pt x="85" y="186"/>
                    <a:pt x="85" y="186"/>
                  </a:cubicBezTo>
                  <a:cubicBezTo>
                    <a:pt x="87" y="187"/>
                    <a:pt x="87" y="187"/>
                    <a:pt x="87" y="187"/>
                  </a:cubicBezTo>
                  <a:cubicBezTo>
                    <a:pt x="91" y="189"/>
                    <a:pt x="91" y="189"/>
                    <a:pt x="91" y="189"/>
                  </a:cubicBezTo>
                  <a:cubicBezTo>
                    <a:pt x="98" y="191"/>
                    <a:pt x="98" y="191"/>
                    <a:pt x="98" y="191"/>
                  </a:cubicBezTo>
                  <a:cubicBezTo>
                    <a:pt x="109" y="199"/>
                    <a:pt x="106" y="200"/>
                    <a:pt x="108" y="205"/>
                  </a:cubicBezTo>
                  <a:cubicBezTo>
                    <a:pt x="109" y="214"/>
                    <a:pt x="109" y="217"/>
                    <a:pt x="110" y="220"/>
                  </a:cubicBezTo>
                  <a:cubicBezTo>
                    <a:pt x="112" y="220"/>
                    <a:pt x="114" y="220"/>
                    <a:pt x="117" y="220"/>
                  </a:cubicBezTo>
                  <a:cubicBezTo>
                    <a:pt x="133" y="220"/>
                    <a:pt x="133" y="220"/>
                    <a:pt x="133" y="220"/>
                  </a:cubicBezTo>
                  <a:cubicBezTo>
                    <a:pt x="133" y="220"/>
                    <a:pt x="134" y="220"/>
                    <a:pt x="134" y="218"/>
                  </a:cubicBezTo>
                  <a:cubicBezTo>
                    <a:pt x="135" y="212"/>
                    <a:pt x="133" y="210"/>
                    <a:pt x="135" y="201"/>
                  </a:cubicBezTo>
                  <a:cubicBezTo>
                    <a:pt x="136" y="199"/>
                    <a:pt x="136" y="197"/>
                    <a:pt x="138" y="195"/>
                  </a:cubicBezTo>
                  <a:cubicBezTo>
                    <a:pt x="138" y="194"/>
                    <a:pt x="138" y="194"/>
                    <a:pt x="138" y="194"/>
                  </a:cubicBezTo>
                  <a:cubicBezTo>
                    <a:pt x="137" y="195"/>
                    <a:pt x="147" y="188"/>
                    <a:pt x="143" y="191"/>
                  </a:cubicBezTo>
                  <a:cubicBezTo>
                    <a:pt x="143" y="190"/>
                    <a:pt x="143" y="190"/>
                    <a:pt x="143" y="190"/>
                  </a:cubicBezTo>
                  <a:cubicBezTo>
                    <a:pt x="144" y="190"/>
                    <a:pt x="144" y="190"/>
                    <a:pt x="144" y="190"/>
                  </a:cubicBezTo>
                  <a:cubicBezTo>
                    <a:pt x="145" y="189"/>
                    <a:pt x="145" y="189"/>
                    <a:pt x="145" y="189"/>
                  </a:cubicBezTo>
                  <a:cubicBezTo>
                    <a:pt x="151" y="187"/>
                    <a:pt x="151" y="187"/>
                    <a:pt x="151" y="187"/>
                  </a:cubicBezTo>
                  <a:cubicBezTo>
                    <a:pt x="154" y="186"/>
                    <a:pt x="154" y="186"/>
                    <a:pt x="154" y="186"/>
                  </a:cubicBezTo>
                  <a:cubicBezTo>
                    <a:pt x="156" y="185"/>
                    <a:pt x="156" y="185"/>
                    <a:pt x="156" y="185"/>
                  </a:cubicBezTo>
                  <a:cubicBezTo>
                    <a:pt x="156" y="185"/>
                    <a:pt x="156" y="185"/>
                    <a:pt x="156" y="185"/>
                  </a:cubicBezTo>
                  <a:cubicBezTo>
                    <a:pt x="165" y="182"/>
                    <a:pt x="159" y="184"/>
                    <a:pt x="161" y="184"/>
                  </a:cubicBezTo>
                  <a:cubicBezTo>
                    <a:pt x="163" y="184"/>
                    <a:pt x="163" y="184"/>
                    <a:pt x="163" y="184"/>
                  </a:cubicBezTo>
                  <a:cubicBezTo>
                    <a:pt x="167" y="184"/>
                    <a:pt x="171" y="186"/>
                    <a:pt x="173" y="188"/>
                  </a:cubicBezTo>
                  <a:cubicBezTo>
                    <a:pt x="180" y="193"/>
                    <a:pt x="180" y="194"/>
                    <a:pt x="184" y="196"/>
                  </a:cubicBezTo>
                  <a:cubicBezTo>
                    <a:pt x="184" y="196"/>
                    <a:pt x="184" y="197"/>
                    <a:pt x="184" y="197"/>
                  </a:cubicBezTo>
                  <a:cubicBezTo>
                    <a:pt x="185" y="197"/>
                    <a:pt x="185" y="196"/>
                    <a:pt x="185" y="196"/>
                  </a:cubicBezTo>
                  <a:cubicBezTo>
                    <a:pt x="188" y="194"/>
                    <a:pt x="191" y="191"/>
                    <a:pt x="193" y="188"/>
                  </a:cubicBezTo>
                  <a:cubicBezTo>
                    <a:pt x="201" y="180"/>
                    <a:pt x="201" y="180"/>
                    <a:pt x="201" y="180"/>
                  </a:cubicBezTo>
                  <a:cubicBezTo>
                    <a:pt x="201" y="180"/>
                    <a:pt x="201" y="179"/>
                    <a:pt x="201" y="180"/>
                  </a:cubicBezTo>
                  <a:cubicBezTo>
                    <a:pt x="199" y="176"/>
                    <a:pt x="194" y="173"/>
                    <a:pt x="188" y="164"/>
                  </a:cubicBezTo>
                  <a:cubicBezTo>
                    <a:pt x="188" y="161"/>
                    <a:pt x="185" y="163"/>
                    <a:pt x="187" y="152"/>
                  </a:cubicBezTo>
                  <a:cubicBezTo>
                    <a:pt x="189" y="149"/>
                    <a:pt x="189" y="149"/>
                    <a:pt x="189" y="149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87" y="142"/>
                    <a:pt x="188" y="142"/>
                    <a:pt x="191" y="142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90" y="142"/>
                    <a:pt x="191" y="142"/>
                    <a:pt x="191" y="142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7" y="133"/>
                    <a:pt x="197" y="135"/>
                    <a:pt x="199" y="133"/>
                  </a:cubicBezTo>
                  <a:cubicBezTo>
                    <a:pt x="202" y="131"/>
                    <a:pt x="205" y="130"/>
                    <a:pt x="207" y="130"/>
                  </a:cubicBezTo>
                  <a:cubicBezTo>
                    <a:pt x="217" y="129"/>
                    <a:pt x="219" y="129"/>
                    <a:pt x="220" y="129"/>
                  </a:cubicBezTo>
                  <a:cubicBezTo>
                    <a:pt x="223" y="129"/>
                    <a:pt x="223" y="130"/>
                    <a:pt x="224" y="129"/>
                  </a:cubicBezTo>
                  <a:cubicBezTo>
                    <a:pt x="225" y="125"/>
                    <a:pt x="226" y="122"/>
                    <a:pt x="227" y="118"/>
                  </a:cubicBezTo>
                  <a:cubicBezTo>
                    <a:pt x="228" y="111"/>
                    <a:pt x="230" y="106"/>
                    <a:pt x="231" y="103"/>
                  </a:cubicBezTo>
                  <a:cubicBezTo>
                    <a:pt x="233" y="101"/>
                    <a:pt x="234" y="101"/>
                    <a:pt x="236" y="107"/>
                  </a:cubicBezTo>
                  <a:cubicBezTo>
                    <a:pt x="236" y="110"/>
                    <a:pt x="237" y="114"/>
                    <a:pt x="237" y="119"/>
                  </a:cubicBezTo>
                  <a:cubicBezTo>
                    <a:pt x="238" y="122"/>
                    <a:pt x="238" y="125"/>
                    <a:pt x="238" y="129"/>
                  </a:cubicBezTo>
                  <a:close/>
                  <a:moveTo>
                    <a:pt x="109" y="220"/>
                  </a:moveTo>
                  <a:cubicBezTo>
                    <a:pt x="109" y="220"/>
                    <a:pt x="109" y="220"/>
                    <a:pt x="109" y="220"/>
                  </a:cubicBezTo>
                  <a:cubicBezTo>
                    <a:pt x="109" y="220"/>
                    <a:pt x="109" y="220"/>
                    <a:pt x="109" y="220"/>
                  </a:cubicBezTo>
                  <a:close/>
                  <a:moveTo>
                    <a:pt x="161" y="201"/>
                  </a:moveTo>
                  <a:cubicBezTo>
                    <a:pt x="161" y="201"/>
                    <a:pt x="159" y="202"/>
                    <a:pt x="161" y="20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5" name="Freeform 34"/>
            <p:cNvSpPr>
              <a:spLocks noEditPoints="1"/>
            </p:cNvSpPr>
            <p:nvPr/>
          </p:nvSpPr>
          <p:spPr bwMode="auto">
            <a:xfrm>
              <a:off x="4959881" y="2314272"/>
              <a:ext cx="970456" cy="994228"/>
            </a:xfrm>
            <a:custGeom>
              <a:avLst/>
              <a:gdLst/>
              <a:ahLst/>
              <a:cxnLst>
                <a:cxn ang="0">
                  <a:pos x="183" y="79"/>
                </a:cxn>
                <a:cxn ang="0">
                  <a:pos x="237" y="51"/>
                </a:cxn>
                <a:cxn ang="0">
                  <a:pos x="244" y="94"/>
                </a:cxn>
                <a:cxn ang="0">
                  <a:pos x="245" y="118"/>
                </a:cxn>
                <a:cxn ang="0">
                  <a:pos x="237" y="140"/>
                </a:cxn>
                <a:cxn ang="0">
                  <a:pos x="222" y="146"/>
                </a:cxn>
                <a:cxn ang="0">
                  <a:pos x="213" y="97"/>
                </a:cxn>
                <a:cxn ang="0">
                  <a:pos x="171" y="102"/>
                </a:cxn>
                <a:cxn ang="0">
                  <a:pos x="107" y="38"/>
                </a:cxn>
                <a:cxn ang="0">
                  <a:pos x="116" y="16"/>
                </a:cxn>
                <a:cxn ang="0">
                  <a:pos x="149" y="2"/>
                </a:cxn>
                <a:cxn ang="0">
                  <a:pos x="134" y="23"/>
                </a:cxn>
                <a:cxn ang="0">
                  <a:pos x="152" y="30"/>
                </a:cxn>
                <a:cxn ang="0">
                  <a:pos x="134" y="41"/>
                </a:cxn>
                <a:cxn ang="0">
                  <a:pos x="107" y="38"/>
                </a:cxn>
                <a:cxn ang="0">
                  <a:pos x="132" y="21"/>
                </a:cxn>
                <a:cxn ang="0">
                  <a:pos x="268" y="196"/>
                </a:cxn>
                <a:cxn ang="0">
                  <a:pos x="253" y="220"/>
                </a:cxn>
                <a:cxn ang="0">
                  <a:pos x="257" y="248"/>
                </a:cxn>
                <a:cxn ang="0">
                  <a:pos x="241" y="256"/>
                </a:cxn>
                <a:cxn ang="0">
                  <a:pos x="237" y="278"/>
                </a:cxn>
                <a:cxn ang="0">
                  <a:pos x="228" y="281"/>
                </a:cxn>
                <a:cxn ang="0">
                  <a:pos x="212" y="272"/>
                </a:cxn>
                <a:cxn ang="0">
                  <a:pos x="160" y="300"/>
                </a:cxn>
                <a:cxn ang="0">
                  <a:pos x="167" y="256"/>
                </a:cxn>
                <a:cxn ang="0">
                  <a:pos x="79" y="288"/>
                </a:cxn>
                <a:cxn ang="0">
                  <a:pos x="69" y="244"/>
                </a:cxn>
                <a:cxn ang="0">
                  <a:pos x="38" y="253"/>
                </a:cxn>
                <a:cxn ang="0">
                  <a:pos x="51" y="192"/>
                </a:cxn>
                <a:cxn ang="0">
                  <a:pos x="45" y="196"/>
                </a:cxn>
                <a:cxn ang="0">
                  <a:pos x="27" y="173"/>
                </a:cxn>
                <a:cxn ang="0">
                  <a:pos x="84" y="115"/>
                </a:cxn>
                <a:cxn ang="0">
                  <a:pos x="3" y="145"/>
                </a:cxn>
                <a:cxn ang="0">
                  <a:pos x="33" y="84"/>
                </a:cxn>
                <a:cxn ang="0">
                  <a:pos x="29" y="56"/>
                </a:cxn>
                <a:cxn ang="0">
                  <a:pos x="54" y="43"/>
                </a:cxn>
                <a:cxn ang="0">
                  <a:pos x="86" y="41"/>
                </a:cxn>
                <a:cxn ang="0">
                  <a:pos x="77" y="71"/>
                </a:cxn>
                <a:cxn ang="0">
                  <a:pos x="68" y="89"/>
                </a:cxn>
                <a:cxn ang="0">
                  <a:pos x="175" y="46"/>
                </a:cxn>
                <a:cxn ang="0">
                  <a:pos x="111" y="131"/>
                </a:cxn>
                <a:cxn ang="0">
                  <a:pos x="112" y="140"/>
                </a:cxn>
                <a:cxn ang="0">
                  <a:pos x="89" y="191"/>
                </a:cxn>
                <a:cxn ang="0">
                  <a:pos x="90" y="198"/>
                </a:cxn>
                <a:cxn ang="0">
                  <a:pos x="99" y="247"/>
                </a:cxn>
                <a:cxn ang="0">
                  <a:pos x="195" y="192"/>
                </a:cxn>
                <a:cxn ang="0">
                  <a:pos x="287" y="155"/>
                </a:cxn>
                <a:cxn ang="0">
                  <a:pos x="48" y="59"/>
                </a:cxn>
                <a:cxn ang="0">
                  <a:pos x="48" y="59"/>
                </a:cxn>
              </a:cxnLst>
              <a:rect l="0" t="0" r="r" b="b"/>
              <a:pathLst>
                <a:path w="294" h="301">
                  <a:moveTo>
                    <a:pt x="177" y="81"/>
                  </a:moveTo>
                  <a:cubicBezTo>
                    <a:pt x="179" y="80"/>
                    <a:pt x="181" y="79"/>
                    <a:pt x="183" y="79"/>
                  </a:cubicBezTo>
                  <a:cubicBezTo>
                    <a:pt x="190" y="76"/>
                    <a:pt x="209" y="63"/>
                    <a:pt x="225" y="53"/>
                  </a:cubicBezTo>
                  <a:cubicBezTo>
                    <a:pt x="229" y="51"/>
                    <a:pt x="233" y="50"/>
                    <a:pt x="237" y="51"/>
                  </a:cubicBezTo>
                  <a:cubicBezTo>
                    <a:pt x="241" y="52"/>
                    <a:pt x="245" y="54"/>
                    <a:pt x="247" y="58"/>
                  </a:cubicBezTo>
                  <a:cubicBezTo>
                    <a:pt x="250" y="63"/>
                    <a:pt x="250" y="63"/>
                    <a:pt x="244" y="94"/>
                  </a:cubicBezTo>
                  <a:cubicBezTo>
                    <a:pt x="243" y="99"/>
                    <a:pt x="242" y="106"/>
                    <a:pt x="241" y="113"/>
                  </a:cubicBezTo>
                  <a:cubicBezTo>
                    <a:pt x="242" y="114"/>
                    <a:pt x="244" y="116"/>
                    <a:pt x="245" y="118"/>
                  </a:cubicBezTo>
                  <a:cubicBezTo>
                    <a:pt x="249" y="125"/>
                    <a:pt x="247" y="134"/>
                    <a:pt x="240" y="139"/>
                  </a:cubicBezTo>
                  <a:cubicBezTo>
                    <a:pt x="239" y="139"/>
                    <a:pt x="238" y="139"/>
                    <a:pt x="237" y="140"/>
                  </a:cubicBezTo>
                  <a:cubicBezTo>
                    <a:pt x="236" y="141"/>
                    <a:pt x="234" y="143"/>
                    <a:pt x="232" y="144"/>
                  </a:cubicBezTo>
                  <a:cubicBezTo>
                    <a:pt x="229" y="146"/>
                    <a:pt x="226" y="147"/>
                    <a:pt x="222" y="146"/>
                  </a:cubicBezTo>
                  <a:cubicBezTo>
                    <a:pt x="217" y="146"/>
                    <a:pt x="212" y="143"/>
                    <a:pt x="210" y="138"/>
                  </a:cubicBezTo>
                  <a:cubicBezTo>
                    <a:pt x="207" y="133"/>
                    <a:pt x="206" y="131"/>
                    <a:pt x="213" y="97"/>
                  </a:cubicBezTo>
                  <a:cubicBezTo>
                    <a:pt x="190" y="111"/>
                    <a:pt x="186" y="110"/>
                    <a:pt x="181" y="109"/>
                  </a:cubicBezTo>
                  <a:cubicBezTo>
                    <a:pt x="177" y="108"/>
                    <a:pt x="173" y="105"/>
                    <a:pt x="171" y="102"/>
                  </a:cubicBezTo>
                  <a:cubicBezTo>
                    <a:pt x="167" y="94"/>
                    <a:pt x="169" y="85"/>
                    <a:pt x="177" y="81"/>
                  </a:cubicBezTo>
                  <a:close/>
                  <a:moveTo>
                    <a:pt x="107" y="38"/>
                  </a:moveTo>
                  <a:cubicBezTo>
                    <a:pt x="103" y="31"/>
                    <a:pt x="106" y="22"/>
                    <a:pt x="113" y="18"/>
                  </a:cubicBezTo>
                  <a:cubicBezTo>
                    <a:pt x="114" y="17"/>
                    <a:pt x="115" y="17"/>
                    <a:pt x="116" y="16"/>
                  </a:cubicBezTo>
                  <a:cubicBezTo>
                    <a:pt x="120" y="14"/>
                    <a:pt x="128" y="9"/>
                    <a:pt x="132" y="7"/>
                  </a:cubicBezTo>
                  <a:cubicBezTo>
                    <a:pt x="139" y="2"/>
                    <a:pt x="143" y="0"/>
                    <a:pt x="149" y="2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7" y="32"/>
                    <a:pt x="146" y="33"/>
                    <a:pt x="152" y="30"/>
                  </a:cubicBezTo>
                  <a:cubicBezTo>
                    <a:pt x="152" y="30"/>
                    <a:pt x="150" y="31"/>
                    <a:pt x="148" y="33"/>
                  </a:cubicBezTo>
                  <a:cubicBezTo>
                    <a:pt x="142" y="36"/>
                    <a:pt x="138" y="39"/>
                    <a:pt x="134" y="41"/>
                  </a:cubicBezTo>
                  <a:cubicBezTo>
                    <a:pt x="125" y="46"/>
                    <a:pt x="122" y="47"/>
                    <a:pt x="117" y="45"/>
                  </a:cubicBezTo>
                  <a:cubicBezTo>
                    <a:pt x="113" y="44"/>
                    <a:pt x="110" y="42"/>
                    <a:pt x="107" y="38"/>
                  </a:cubicBezTo>
                  <a:close/>
                  <a:moveTo>
                    <a:pt x="128" y="17"/>
                  </a:moveTo>
                  <a:cubicBezTo>
                    <a:pt x="130" y="18"/>
                    <a:pt x="131" y="20"/>
                    <a:pt x="132" y="21"/>
                  </a:cubicBezTo>
                  <a:cubicBezTo>
                    <a:pt x="131" y="20"/>
                    <a:pt x="130" y="18"/>
                    <a:pt x="128" y="17"/>
                  </a:cubicBezTo>
                  <a:close/>
                  <a:moveTo>
                    <a:pt x="268" y="196"/>
                  </a:moveTo>
                  <a:cubicBezTo>
                    <a:pt x="261" y="203"/>
                    <a:pt x="253" y="212"/>
                    <a:pt x="244" y="221"/>
                  </a:cubicBezTo>
                  <a:cubicBezTo>
                    <a:pt x="249" y="219"/>
                    <a:pt x="251" y="220"/>
                    <a:pt x="253" y="220"/>
                  </a:cubicBezTo>
                  <a:cubicBezTo>
                    <a:pt x="257" y="221"/>
                    <a:pt x="261" y="224"/>
                    <a:pt x="263" y="228"/>
                  </a:cubicBezTo>
                  <a:cubicBezTo>
                    <a:pt x="267" y="235"/>
                    <a:pt x="265" y="244"/>
                    <a:pt x="257" y="248"/>
                  </a:cubicBezTo>
                  <a:cubicBezTo>
                    <a:pt x="255" y="249"/>
                    <a:pt x="253" y="250"/>
                    <a:pt x="251" y="250"/>
                  </a:cubicBezTo>
                  <a:cubicBezTo>
                    <a:pt x="249" y="251"/>
                    <a:pt x="245" y="253"/>
                    <a:pt x="241" y="256"/>
                  </a:cubicBezTo>
                  <a:cubicBezTo>
                    <a:pt x="241" y="256"/>
                    <a:pt x="242" y="257"/>
                    <a:pt x="242" y="257"/>
                  </a:cubicBezTo>
                  <a:cubicBezTo>
                    <a:pt x="246" y="264"/>
                    <a:pt x="244" y="273"/>
                    <a:pt x="237" y="278"/>
                  </a:cubicBezTo>
                  <a:cubicBezTo>
                    <a:pt x="236" y="278"/>
                    <a:pt x="235" y="279"/>
                    <a:pt x="234" y="279"/>
                  </a:cubicBezTo>
                  <a:cubicBezTo>
                    <a:pt x="232" y="281"/>
                    <a:pt x="229" y="281"/>
                    <a:pt x="228" y="281"/>
                  </a:cubicBezTo>
                  <a:cubicBezTo>
                    <a:pt x="222" y="282"/>
                    <a:pt x="216" y="279"/>
                    <a:pt x="213" y="274"/>
                  </a:cubicBezTo>
                  <a:cubicBezTo>
                    <a:pt x="213" y="273"/>
                    <a:pt x="213" y="273"/>
                    <a:pt x="212" y="272"/>
                  </a:cubicBezTo>
                  <a:cubicBezTo>
                    <a:pt x="199" y="280"/>
                    <a:pt x="185" y="289"/>
                    <a:pt x="172" y="298"/>
                  </a:cubicBezTo>
                  <a:cubicBezTo>
                    <a:pt x="168" y="300"/>
                    <a:pt x="164" y="301"/>
                    <a:pt x="160" y="300"/>
                  </a:cubicBezTo>
                  <a:cubicBezTo>
                    <a:pt x="156" y="299"/>
                    <a:pt x="153" y="296"/>
                    <a:pt x="151" y="292"/>
                  </a:cubicBezTo>
                  <a:cubicBezTo>
                    <a:pt x="144" y="281"/>
                    <a:pt x="152" y="272"/>
                    <a:pt x="167" y="256"/>
                  </a:cubicBezTo>
                  <a:cubicBezTo>
                    <a:pt x="175" y="248"/>
                    <a:pt x="184" y="238"/>
                    <a:pt x="194" y="228"/>
                  </a:cubicBezTo>
                  <a:cubicBezTo>
                    <a:pt x="97" y="289"/>
                    <a:pt x="89" y="291"/>
                    <a:pt x="79" y="288"/>
                  </a:cubicBezTo>
                  <a:cubicBezTo>
                    <a:pt x="75" y="287"/>
                    <a:pt x="71" y="285"/>
                    <a:pt x="69" y="281"/>
                  </a:cubicBezTo>
                  <a:cubicBezTo>
                    <a:pt x="67" y="277"/>
                    <a:pt x="67" y="277"/>
                    <a:pt x="69" y="244"/>
                  </a:cubicBezTo>
                  <a:cubicBezTo>
                    <a:pt x="69" y="243"/>
                    <a:pt x="69" y="242"/>
                    <a:pt x="69" y="240"/>
                  </a:cubicBezTo>
                  <a:cubicBezTo>
                    <a:pt x="45" y="255"/>
                    <a:pt x="44" y="254"/>
                    <a:pt x="38" y="253"/>
                  </a:cubicBezTo>
                  <a:cubicBezTo>
                    <a:pt x="34" y="252"/>
                    <a:pt x="31" y="249"/>
                    <a:pt x="29" y="246"/>
                  </a:cubicBezTo>
                  <a:cubicBezTo>
                    <a:pt x="23" y="236"/>
                    <a:pt x="25" y="231"/>
                    <a:pt x="51" y="192"/>
                  </a:cubicBezTo>
                  <a:cubicBezTo>
                    <a:pt x="49" y="194"/>
                    <a:pt x="47" y="195"/>
                    <a:pt x="45" y="196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38" y="200"/>
                    <a:pt x="30" y="199"/>
                    <a:pt x="25" y="193"/>
                  </a:cubicBezTo>
                  <a:cubicBezTo>
                    <a:pt x="21" y="187"/>
                    <a:pt x="21" y="178"/>
                    <a:pt x="27" y="173"/>
                  </a:cubicBezTo>
                  <a:cubicBezTo>
                    <a:pt x="46" y="153"/>
                    <a:pt x="67" y="133"/>
                    <a:pt x="85" y="114"/>
                  </a:cubicBezTo>
                  <a:cubicBezTo>
                    <a:pt x="85" y="115"/>
                    <a:pt x="85" y="115"/>
                    <a:pt x="84" y="115"/>
                  </a:cubicBezTo>
                  <a:cubicBezTo>
                    <a:pt x="24" y="154"/>
                    <a:pt x="22" y="154"/>
                    <a:pt x="13" y="152"/>
                  </a:cubicBezTo>
                  <a:cubicBezTo>
                    <a:pt x="9" y="151"/>
                    <a:pt x="5" y="149"/>
                    <a:pt x="3" y="145"/>
                  </a:cubicBezTo>
                  <a:cubicBezTo>
                    <a:pt x="0" y="140"/>
                    <a:pt x="1" y="134"/>
                    <a:pt x="4" y="129"/>
                  </a:cubicBezTo>
                  <a:cubicBezTo>
                    <a:pt x="12" y="116"/>
                    <a:pt x="23" y="99"/>
                    <a:pt x="33" y="84"/>
                  </a:cubicBezTo>
                  <a:cubicBezTo>
                    <a:pt x="29" y="83"/>
                    <a:pt x="26" y="80"/>
                    <a:pt x="24" y="77"/>
                  </a:cubicBezTo>
                  <a:cubicBezTo>
                    <a:pt x="20" y="70"/>
                    <a:pt x="22" y="60"/>
                    <a:pt x="29" y="56"/>
                  </a:cubicBezTo>
                  <a:cubicBezTo>
                    <a:pt x="31" y="56"/>
                    <a:pt x="32" y="55"/>
                    <a:pt x="34" y="55"/>
                  </a:cubicBezTo>
                  <a:cubicBezTo>
                    <a:pt x="38" y="52"/>
                    <a:pt x="48" y="46"/>
                    <a:pt x="54" y="43"/>
                  </a:cubicBezTo>
                  <a:cubicBezTo>
                    <a:pt x="68" y="34"/>
                    <a:pt x="70" y="32"/>
                    <a:pt x="77" y="34"/>
                  </a:cubicBezTo>
                  <a:cubicBezTo>
                    <a:pt x="80" y="35"/>
                    <a:pt x="84" y="38"/>
                    <a:pt x="86" y="41"/>
                  </a:cubicBezTo>
                  <a:cubicBezTo>
                    <a:pt x="91" y="49"/>
                    <a:pt x="87" y="55"/>
                    <a:pt x="83" y="61"/>
                  </a:cubicBezTo>
                  <a:cubicBezTo>
                    <a:pt x="82" y="63"/>
                    <a:pt x="80" y="67"/>
                    <a:pt x="77" y="71"/>
                  </a:cubicBezTo>
                  <a:cubicBezTo>
                    <a:pt x="73" y="77"/>
                    <a:pt x="68" y="85"/>
                    <a:pt x="63" y="93"/>
                  </a:cubicBezTo>
                  <a:cubicBezTo>
                    <a:pt x="65" y="92"/>
                    <a:pt x="66" y="91"/>
                    <a:pt x="68" y="89"/>
                  </a:cubicBezTo>
                  <a:cubicBezTo>
                    <a:pt x="146" y="40"/>
                    <a:pt x="155" y="36"/>
                    <a:pt x="165" y="38"/>
                  </a:cubicBezTo>
                  <a:cubicBezTo>
                    <a:pt x="170" y="39"/>
                    <a:pt x="173" y="42"/>
                    <a:pt x="175" y="46"/>
                  </a:cubicBezTo>
                  <a:cubicBezTo>
                    <a:pt x="182" y="57"/>
                    <a:pt x="174" y="66"/>
                    <a:pt x="155" y="86"/>
                  </a:cubicBezTo>
                  <a:cubicBezTo>
                    <a:pt x="145" y="97"/>
                    <a:pt x="130" y="112"/>
                    <a:pt x="111" y="131"/>
                  </a:cubicBezTo>
                  <a:cubicBezTo>
                    <a:pt x="110" y="132"/>
                    <a:pt x="109" y="134"/>
                    <a:pt x="107" y="135"/>
                  </a:cubicBezTo>
                  <a:cubicBezTo>
                    <a:pt x="109" y="137"/>
                    <a:pt x="111" y="138"/>
                    <a:pt x="112" y="140"/>
                  </a:cubicBezTo>
                  <a:cubicBezTo>
                    <a:pt x="117" y="149"/>
                    <a:pt x="112" y="156"/>
                    <a:pt x="105" y="167"/>
                  </a:cubicBezTo>
                  <a:cubicBezTo>
                    <a:pt x="101" y="174"/>
                    <a:pt x="95" y="182"/>
                    <a:pt x="89" y="191"/>
                  </a:cubicBezTo>
                  <a:cubicBezTo>
                    <a:pt x="87" y="193"/>
                    <a:pt x="86" y="195"/>
                    <a:pt x="85" y="197"/>
                  </a:cubicBezTo>
                  <a:cubicBezTo>
                    <a:pt x="86" y="197"/>
                    <a:pt x="88" y="197"/>
                    <a:pt x="90" y="198"/>
                  </a:cubicBezTo>
                  <a:cubicBezTo>
                    <a:pt x="94" y="199"/>
                    <a:pt x="98" y="201"/>
                    <a:pt x="100" y="205"/>
                  </a:cubicBezTo>
                  <a:cubicBezTo>
                    <a:pt x="102" y="209"/>
                    <a:pt x="102" y="209"/>
                    <a:pt x="99" y="247"/>
                  </a:cubicBezTo>
                  <a:cubicBezTo>
                    <a:pt x="99" y="248"/>
                    <a:pt x="99" y="249"/>
                    <a:pt x="99" y="250"/>
                  </a:cubicBezTo>
                  <a:cubicBezTo>
                    <a:pt x="124" y="236"/>
                    <a:pt x="167" y="210"/>
                    <a:pt x="195" y="192"/>
                  </a:cubicBezTo>
                  <a:cubicBezTo>
                    <a:pt x="269" y="146"/>
                    <a:pt x="269" y="146"/>
                    <a:pt x="278" y="148"/>
                  </a:cubicBezTo>
                  <a:cubicBezTo>
                    <a:pt x="282" y="149"/>
                    <a:pt x="285" y="151"/>
                    <a:pt x="287" y="155"/>
                  </a:cubicBezTo>
                  <a:cubicBezTo>
                    <a:pt x="294" y="167"/>
                    <a:pt x="284" y="178"/>
                    <a:pt x="268" y="196"/>
                  </a:cubicBezTo>
                  <a:close/>
                  <a:moveTo>
                    <a:pt x="48" y="59"/>
                  </a:moveTo>
                  <a:cubicBezTo>
                    <a:pt x="47" y="58"/>
                    <a:pt x="47" y="58"/>
                    <a:pt x="46" y="57"/>
                  </a:cubicBezTo>
                  <a:cubicBezTo>
                    <a:pt x="47" y="58"/>
                    <a:pt x="47" y="59"/>
                    <a:pt x="48" y="5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4923524" y="2336646"/>
              <a:ext cx="1069739" cy="1078129"/>
            </a:xfrm>
            <a:custGeom>
              <a:avLst/>
              <a:gdLst/>
              <a:ahLst/>
              <a:cxnLst>
                <a:cxn ang="0">
                  <a:pos x="154" y="99"/>
                </a:cxn>
                <a:cxn ang="0">
                  <a:pos x="175" y="207"/>
                </a:cxn>
                <a:cxn ang="0">
                  <a:pos x="153" y="212"/>
                </a:cxn>
                <a:cxn ang="0">
                  <a:pos x="282" y="199"/>
                </a:cxn>
                <a:cxn ang="0">
                  <a:pos x="312" y="161"/>
                </a:cxn>
                <a:cxn ang="0">
                  <a:pos x="274" y="184"/>
                </a:cxn>
                <a:cxn ang="0">
                  <a:pos x="260" y="210"/>
                </a:cxn>
                <a:cxn ang="0">
                  <a:pos x="267" y="260"/>
                </a:cxn>
                <a:cxn ang="0">
                  <a:pos x="222" y="255"/>
                </a:cxn>
                <a:cxn ang="0">
                  <a:pos x="212" y="258"/>
                </a:cxn>
                <a:cxn ang="0">
                  <a:pos x="196" y="265"/>
                </a:cxn>
                <a:cxn ang="0">
                  <a:pos x="187" y="276"/>
                </a:cxn>
                <a:cxn ang="0">
                  <a:pos x="147" y="305"/>
                </a:cxn>
                <a:cxn ang="0">
                  <a:pos x="121" y="262"/>
                </a:cxn>
                <a:cxn ang="0">
                  <a:pos x="111" y="258"/>
                </a:cxn>
                <a:cxn ang="0">
                  <a:pos x="62" y="265"/>
                </a:cxn>
                <a:cxn ang="0">
                  <a:pos x="61" y="204"/>
                </a:cxn>
                <a:cxn ang="0">
                  <a:pos x="51" y="185"/>
                </a:cxn>
                <a:cxn ang="0">
                  <a:pos x="18" y="160"/>
                </a:cxn>
                <a:cxn ang="0">
                  <a:pos x="62" y="115"/>
                </a:cxn>
                <a:cxn ang="0">
                  <a:pos x="66" y="100"/>
                </a:cxn>
                <a:cxn ang="0">
                  <a:pos x="48" y="72"/>
                </a:cxn>
                <a:cxn ang="0">
                  <a:pos x="112" y="62"/>
                </a:cxn>
                <a:cxn ang="0">
                  <a:pos x="133" y="53"/>
                </a:cxn>
                <a:cxn ang="0">
                  <a:pos x="157" y="15"/>
                </a:cxn>
                <a:cxn ang="0">
                  <a:pos x="191" y="50"/>
                </a:cxn>
                <a:cxn ang="0">
                  <a:pos x="195" y="48"/>
                </a:cxn>
                <a:cxn ang="0">
                  <a:pos x="198" y="55"/>
                </a:cxn>
                <a:cxn ang="0">
                  <a:pos x="241" y="43"/>
                </a:cxn>
                <a:cxn ang="0">
                  <a:pos x="267" y="91"/>
                </a:cxn>
                <a:cxn ang="0">
                  <a:pos x="272" y="127"/>
                </a:cxn>
                <a:cxn ang="0">
                  <a:pos x="286" y="123"/>
                </a:cxn>
                <a:cxn ang="0">
                  <a:pos x="286" y="63"/>
                </a:cxn>
                <a:cxn ang="0">
                  <a:pos x="229" y="40"/>
                </a:cxn>
                <a:cxn ang="0">
                  <a:pos x="206" y="46"/>
                </a:cxn>
                <a:cxn ang="0">
                  <a:pos x="144" y="2"/>
                </a:cxn>
                <a:cxn ang="0">
                  <a:pos x="118" y="46"/>
                </a:cxn>
                <a:cxn ang="0">
                  <a:pos x="64" y="35"/>
                </a:cxn>
                <a:cxn ang="0">
                  <a:pos x="51" y="104"/>
                </a:cxn>
                <a:cxn ang="0">
                  <a:pos x="21" y="124"/>
                </a:cxn>
                <a:cxn ang="0">
                  <a:pos x="27" y="199"/>
                </a:cxn>
                <a:cxn ang="0">
                  <a:pos x="50" y="218"/>
                </a:cxn>
                <a:cxn ang="0">
                  <a:pos x="57" y="284"/>
                </a:cxn>
                <a:cxn ang="0">
                  <a:pos x="89" y="290"/>
                </a:cxn>
                <a:cxn ang="0">
                  <a:pos x="124" y="282"/>
                </a:cxn>
                <a:cxn ang="0">
                  <a:pos x="162" y="323"/>
                </a:cxn>
                <a:cxn ang="0">
                  <a:pos x="207" y="280"/>
                </a:cxn>
                <a:cxn ang="0">
                  <a:pos x="240" y="287"/>
                </a:cxn>
                <a:cxn ang="0">
                  <a:pos x="277" y="213"/>
                </a:cxn>
                <a:cxn ang="0">
                  <a:pos x="282" y="199"/>
                </a:cxn>
                <a:cxn ang="0">
                  <a:pos x="308" y="194"/>
                </a:cxn>
              </a:cxnLst>
              <a:rect l="0" t="0" r="r" b="b"/>
              <a:pathLst>
                <a:path w="324" h="326">
                  <a:moveTo>
                    <a:pt x="152" y="220"/>
                  </a:moveTo>
                  <a:cubicBezTo>
                    <a:pt x="153" y="220"/>
                    <a:pt x="128" y="220"/>
                    <a:pt x="110" y="191"/>
                  </a:cubicBezTo>
                  <a:cubicBezTo>
                    <a:pt x="101" y="178"/>
                    <a:pt x="98" y="157"/>
                    <a:pt x="105" y="138"/>
                  </a:cubicBezTo>
                  <a:cubicBezTo>
                    <a:pt x="113" y="119"/>
                    <a:pt x="131" y="102"/>
                    <a:pt x="154" y="99"/>
                  </a:cubicBezTo>
                  <a:cubicBezTo>
                    <a:pt x="177" y="96"/>
                    <a:pt x="201" y="106"/>
                    <a:pt x="214" y="123"/>
                  </a:cubicBezTo>
                  <a:cubicBezTo>
                    <a:pt x="227" y="141"/>
                    <a:pt x="229" y="164"/>
                    <a:pt x="224" y="181"/>
                  </a:cubicBezTo>
                  <a:cubicBezTo>
                    <a:pt x="212" y="217"/>
                    <a:pt x="181" y="224"/>
                    <a:pt x="179" y="223"/>
                  </a:cubicBezTo>
                  <a:cubicBezTo>
                    <a:pt x="164" y="221"/>
                    <a:pt x="152" y="212"/>
                    <a:pt x="175" y="207"/>
                  </a:cubicBezTo>
                  <a:cubicBezTo>
                    <a:pt x="180" y="206"/>
                    <a:pt x="202" y="198"/>
                    <a:pt x="208" y="171"/>
                  </a:cubicBezTo>
                  <a:cubicBezTo>
                    <a:pt x="216" y="145"/>
                    <a:pt x="189" y="108"/>
                    <a:pt x="154" y="115"/>
                  </a:cubicBezTo>
                  <a:cubicBezTo>
                    <a:pt x="119" y="120"/>
                    <a:pt x="105" y="163"/>
                    <a:pt x="119" y="184"/>
                  </a:cubicBezTo>
                  <a:cubicBezTo>
                    <a:pt x="131" y="208"/>
                    <a:pt x="152" y="211"/>
                    <a:pt x="153" y="212"/>
                  </a:cubicBezTo>
                  <a:cubicBezTo>
                    <a:pt x="161" y="217"/>
                    <a:pt x="169" y="222"/>
                    <a:pt x="152" y="220"/>
                  </a:cubicBezTo>
                  <a:close/>
                  <a:moveTo>
                    <a:pt x="282" y="199"/>
                  </a:moveTo>
                  <a:cubicBezTo>
                    <a:pt x="282" y="199"/>
                    <a:pt x="282" y="199"/>
                    <a:pt x="282" y="199"/>
                  </a:cubicBezTo>
                  <a:cubicBezTo>
                    <a:pt x="283" y="200"/>
                    <a:pt x="284" y="200"/>
                    <a:pt x="282" y="199"/>
                  </a:cubicBezTo>
                  <a:close/>
                  <a:moveTo>
                    <a:pt x="323" y="162"/>
                  </a:moveTo>
                  <a:cubicBezTo>
                    <a:pt x="323" y="154"/>
                    <a:pt x="322" y="149"/>
                    <a:pt x="321" y="145"/>
                  </a:cubicBezTo>
                  <a:cubicBezTo>
                    <a:pt x="320" y="137"/>
                    <a:pt x="318" y="137"/>
                    <a:pt x="317" y="140"/>
                  </a:cubicBezTo>
                  <a:cubicBezTo>
                    <a:pt x="315" y="144"/>
                    <a:pt x="314" y="151"/>
                    <a:pt x="312" y="161"/>
                  </a:cubicBezTo>
                  <a:cubicBezTo>
                    <a:pt x="311" y="165"/>
                    <a:pt x="311" y="171"/>
                    <a:pt x="310" y="175"/>
                  </a:cubicBezTo>
                  <a:cubicBezTo>
                    <a:pt x="308" y="178"/>
                    <a:pt x="307" y="179"/>
                    <a:pt x="303" y="179"/>
                  </a:cubicBezTo>
                  <a:cubicBezTo>
                    <a:pt x="301" y="179"/>
                    <a:pt x="297" y="179"/>
                    <a:pt x="285" y="180"/>
                  </a:cubicBezTo>
                  <a:cubicBezTo>
                    <a:pt x="281" y="180"/>
                    <a:pt x="278" y="182"/>
                    <a:pt x="274" y="184"/>
                  </a:cubicBezTo>
                  <a:cubicBezTo>
                    <a:pt x="272" y="186"/>
                    <a:pt x="271" y="184"/>
                    <a:pt x="267" y="191"/>
                  </a:cubicBezTo>
                  <a:cubicBezTo>
                    <a:pt x="265" y="195"/>
                    <a:pt x="265" y="195"/>
                    <a:pt x="265" y="195"/>
                  </a:cubicBezTo>
                  <a:cubicBezTo>
                    <a:pt x="264" y="198"/>
                    <a:pt x="263" y="201"/>
                    <a:pt x="262" y="205"/>
                  </a:cubicBezTo>
                  <a:cubicBezTo>
                    <a:pt x="260" y="210"/>
                    <a:pt x="260" y="210"/>
                    <a:pt x="260" y="210"/>
                  </a:cubicBezTo>
                  <a:cubicBezTo>
                    <a:pt x="257" y="221"/>
                    <a:pt x="260" y="219"/>
                    <a:pt x="261" y="223"/>
                  </a:cubicBezTo>
                  <a:cubicBezTo>
                    <a:pt x="268" y="235"/>
                    <a:pt x="275" y="239"/>
                    <a:pt x="278" y="244"/>
                  </a:cubicBezTo>
                  <a:cubicBezTo>
                    <a:pt x="279" y="245"/>
                    <a:pt x="278" y="250"/>
                    <a:pt x="279" y="248"/>
                  </a:cubicBezTo>
                  <a:cubicBezTo>
                    <a:pt x="267" y="260"/>
                    <a:pt x="267" y="260"/>
                    <a:pt x="267" y="260"/>
                  </a:cubicBezTo>
                  <a:cubicBezTo>
                    <a:pt x="263" y="264"/>
                    <a:pt x="259" y="268"/>
                    <a:pt x="255" y="272"/>
                  </a:cubicBezTo>
                  <a:cubicBezTo>
                    <a:pt x="252" y="275"/>
                    <a:pt x="254" y="274"/>
                    <a:pt x="249" y="272"/>
                  </a:cubicBezTo>
                  <a:cubicBezTo>
                    <a:pt x="245" y="269"/>
                    <a:pt x="243" y="267"/>
                    <a:pt x="235" y="261"/>
                  </a:cubicBezTo>
                  <a:cubicBezTo>
                    <a:pt x="232" y="258"/>
                    <a:pt x="227" y="256"/>
                    <a:pt x="222" y="255"/>
                  </a:cubicBezTo>
                  <a:cubicBezTo>
                    <a:pt x="220" y="255"/>
                    <a:pt x="220" y="255"/>
                    <a:pt x="220" y="255"/>
                  </a:cubicBezTo>
                  <a:cubicBezTo>
                    <a:pt x="218" y="256"/>
                    <a:pt x="224" y="254"/>
                    <a:pt x="215" y="256"/>
                  </a:cubicBezTo>
                  <a:cubicBezTo>
                    <a:pt x="214" y="257"/>
                    <a:pt x="214" y="257"/>
                    <a:pt x="214" y="257"/>
                  </a:cubicBezTo>
                  <a:cubicBezTo>
                    <a:pt x="212" y="258"/>
                    <a:pt x="212" y="258"/>
                    <a:pt x="212" y="258"/>
                  </a:cubicBezTo>
                  <a:cubicBezTo>
                    <a:pt x="208" y="260"/>
                    <a:pt x="208" y="260"/>
                    <a:pt x="208" y="260"/>
                  </a:cubicBezTo>
                  <a:cubicBezTo>
                    <a:pt x="205" y="261"/>
                    <a:pt x="202" y="262"/>
                    <a:pt x="199" y="263"/>
                  </a:cubicBezTo>
                  <a:cubicBezTo>
                    <a:pt x="197" y="264"/>
                    <a:pt x="197" y="264"/>
                    <a:pt x="197" y="264"/>
                  </a:cubicBezTo>
                  <a:cubicBezTo>
                    <a:pt x="196" y="265"/>
                    <a:pt x="196" y="265"/>
                    <a:pt x="196" y="265"/>
                  </a:cubicBezTo>
                  <a:cubicBezTo>
                    <a:pt x="196" y="265"/>
                    <a:pt x="196" y="265"/>
                    <a:pt x="196" y="265"/>
                  </a:cubicBezTo>
                  <a:cubicBezTo>
                    <a:pt x="194" y="266"/>
                    <a:pt x="200" y="261"/>
                    <a:pt x="191" y="268"/>
                  </a:cubicBezTo>
                  <a:cubicBezTo>
                    <a:pt x="190" y="269"/>
                    <a:pt x="190" y="269"/>
                    <a:pt x="190" y="269"/>
                  </a:cubicBezTo>
                  <a:cubicBezTo>
                    <a:pt x="189" y="272"/>
                    <a:pt x="188" y="274"/>
                    <a:pt x="187" y="276"/>
                  </a:cubicBezTo>
                  <a:cubicBezTo>
                    <a:pt x="185" y="288"/>
                    <a:pt x="187" y="291"/>
                    <a:pt x="186" y="299"/>
                  </a:cubicBezTo>
                  <a:cubicBezTo>
                    <a:pt x="185" y="303"/>
                    <a:pt x="183" y="306"/>
                    <a:pt x="181" y="305"/>
                  </a:cubicBezTo>
                  <a:cubicBezTo>
                    <a:pt x="158" y="305"/>
                    <a:pt x="158" y="305"/>
                    <a:pt x="158" y="305"/>
                  </a:cubicBezTo>
                  <a:cubicBezTo>
                    <a:pt x="155" y="305"/>
                    <a:pt x="151" y="305"/>
                    <a:pt x="147" y="305"/>
                  </a:cubicBezTo>
                  <a:cubicBezTo>
                    <a:pt x="147" y="305"/>
                    <a:pt x="146" y="305"/>
                    <a:pt x="146" y="304"/>
                  </a:cubicBezTo>
                  <a:cubicBezTo>
                    <a:pt x="144" y="299"/>
                    <a:pt x="144" y="293"/>
                    <a:pt x="143" y="283"/>
                  </a:cubicBezTo>
                  <a:cubicBezTo>
                    <a:pt x="140" y="277"/>
                    <a:pt x="143" y="274"/>
                    <a:pt x="131" y="266"/>
                  </a:cubicBezTo>
                  <a:cubicBezTo>
                    <a:pt x="121" y="262"/>
                    <a:pt x="121" y="262"/>
                    <a:pt x="121" y="262"/>
                  </a:cubicBezTo>
                  <a:cubicBezTo>
                    <a:pt x="116" y="260"/>
                    <a:pt x="116" y="260"/>
                    <a:pt x="116" y="260"/>
                  </a:cubicBezTo>
                  <a:cubicBezTo>
                    <a:pt x="113" y="259"/>
                    <a:pt x="113" y="259"/>
                    <a:pt x="113" y="259"/>
                  </a:cubicBezTo>
                  <a:cubicBezTo>
                    <a:pt x="112" y="258"/>
                    <a:pt x="112" y="258"/>
                    <a:pt x="112" y="258"/>
                  </a:cubicBezTo>
                  <a:cubicBezTo>
                    <a:pt x="111" y="258"/>
                    <a:pt x="111" y="258"/>
                    <a:pt x="111" y="258"/>
                  </a:cubicBezTo>
                  <a:cubicBezTo>
                    <a:pt x="111" y="258"/>
                    <a:pt x="111" y="258"/>
                    <a:pt x="111" y="258"/>
                  </a:cubicBezTo>
                  <a:cubicBezTo>
                    <a:pt x="98" y="256"/>
                    <a:pt x="107" y="257"/>
                    <a:pt x="104" y="257"/>
                  </a:cubicBezTo>
                  <a:cubicBezTo>
                    <a:pt x="98" y="258"/>
                    <a:pt x="93" y="263"/>
                    <a:pt x="90" y="266"/>
                  </a:cubicBezTo>
                  <a:cubicBezTo>
                    <a:pt x="75" y="281"/>
                    <a:pt x="78" y="281"/>
                    <a:pt x="62" y="265"/>
                  </a:cubicBezTo>
                  <a:cubicBezTo>
                    <a:pt x="58" y="260"/>
                    <a:pt x="47" y="250"/>
                    <a:pt x="48" y="250"/>
                  </a:cubicBezTo>
                  <a:cubicBezTo>
                    <a:pt x="47" y="249"/>
                    <a:pt x="53" y="241"/>
                    <a:pt x="59" y="235"/>
                  </a:cubicBezTo>
                  <a:cubicBezTo>
                    <a:pt x="62" y="231"/>
                    <a:pt x="66" y="226"/>
                    <a:pt x="66" y="220"/>
                  </a:cubicBezTo>
                  <a:cubicBezTo>
                    <a:pt x="65" y="206"/>
                    <a:pt x="63" y="210"/>
                    <a:pt x="61" y="204"/>
                  </a:cubicBezTo>
                  <a:cubicBezTo>
                    <a:pt x="60" y="200"/>
                    <a:pt x="59" y="196"/>
                    <a:pt x="57" y="192"/>
                  </a:cubicBezTo>
                  <a:cubicBezTo>
                    <a:pt x="57" y="191"/>
                    <a:pt x="57" y="191"/>
                    <a:pt x="57" y="191"/>
                  </a:cubicBezTo>
                  <a:cubicBezTo>
                    <a:pt x="58" y="192"/>
                    <a:pt x="48" y="181"/>
                    <a:pt x="52" y="186"/>
                  </a:cubicBezTo>
                  <a:cubicBezTo>
                    <a:pt x="51" y="185"/>
                    <a:pt x="51" y="185"/>
                    <a:pt x="51" y="185"/>
                  </a:cubicBezTo>
                  <a:cubicBezTo>
                    <a:pt x="50" y="185"/>
                    <a:pt x="50" y="185"/>
                    <a:pt x="50" y="185"/>
                  </a:cubicBezTo>
                  <a:cubicBezTo>
                    <a:pt x="49" y="185"/>
                    <a:pt x="47" y="184"/>
                    <a:pt x="46" y="184"/>
                  </a:cubicBezTo>
                  <a:cubicBezTo>
                    <a:pt x="43" y="183"/>
                    <a:pt x="40" y="183"/>
                    <a:pt x="38" y="183"/>
                  </a:cubicBezTo>
                  <a:cubicBezTo>
                    <a:pt x="15" y="185"/>
                    <a:pt x="19" y="182"/>
                    <a:pt x="18" y="160"/>
                  </a:cubicBezTo>
                  <a:cubicBezTo>
                    <a:pt x="18" y="152"/>
                    <a:pt x="18" y="141"/>
                    <a:pt x="20" y="141"/>
                  </a:cubicBezTo>
                  <a:cubicBezTo>
                    <a:pt x="23" y="138"/>
                    <a:pt x="31" y="139"/>
                    <a:pt x="42" y="137"/>
                  </a:cubicBezTo>
                  <a:cubicBezTo>
                    <a:pt x="47" y="135"/>
                    <a:pt x="52" y="137"/>
                    <a:pt x="58" y="127"/>
                  </a:cubicBezTo>
                  <a:cubicBezTo>
                    <a:pt x="59" y="123"/>
                    <a:pt x="60" y="119"/>
                    <a:pt x="62" y="115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12"/>
                    <a:pt x="67" y="100"/>
                    <a:pt x="67" y="101"/>
                  </a:cubicBezTo>
                  <a:cubicBezTo>
                    <a:pt x="66" y="100"/>
                    <a:pt x="66" y="100"/>
                    <a:pt x="66" y="100"/>
                  </a:cubicBezTo>
                  <a:cubicBezTo>
                    <a:pt x="66" y="99"/>
                    <a:pt x="66" y="99"/>
                    <a:pt x="66" y="99"/>
                  </a:cubicBezTo>
                  <a:cubicBezTo>
                    <a:pt x="65" y="98"/>
                    <a:pt x="65" y="98"/>
                    <a:pt x="65" y="98"/>
                  </a:cubicBezTo>
                  <a:cubicBezTo>
                    <a:pt x="62" y="93"/>
                    <a:pt x="58" y="90"/>
                    <a:pt x="56" y="87"/>
                  </a:cubicBezTo>
                  <a:cubicBezTo>
                    <a:pt x="49" y="80"/>
                    <a:pt x="45" y="77"/>
                    <a:pt x="48" y="72"/>
                  </a:cubicBezTo>
                  <a:cubicBezTo>
                    <a:pt x="50" y="70"/>
                    <a:pt x="58" y="61"/>
                    <a:pt x="63" y="56"/>
                  </a:cubicBezTo>
                  <a:cubicBezTo>
                    <a:pt x="70" y="50"/>
                    <a:pt x="74" y="43"/>
                    <a:pt x="77" y="45"/>
                  </a:cubicBezTo>
                  <a:cubicBezTo>
                    <a:pt x="83" y="47"/>
                    <a:pt x="87" y="52"/>
                    <a:pt x="95" y="58"/>
                  </a:cubicBezTo>
                  <a:cubicBezTo>
                    <a:pt x="100" y="61"/>
                    <a:pt x="102" y="64"/>
                    <a:pt x="112" y="62"/>
                  </a:cubicBezTo>
                  <a:cubicBezTo>
                    <a:pt x="123" y="58"/>
                    <a:pt x="123" y="58"/>
                    <a:pt x="123" y="58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31" y="54"/>
                    <a:pt x="127" y="58"/>
                    <a:pt x="133" y="53"/>
                  </a:cubicBezTo>
                  <a:cubicBezTo>
                    <a:pt x="134" y="52"/>
                    <a:pt x="134" y="52"/>
                    <a:pt x="134" y="52"/>
                  </a:cubicBezTo>
                  <a:cubicBezTo>
                    <a:pt x="134" y="50"/>
                    <a:pt x="135" y="49"/>
                    <a:pt x="135" y="48"/>
                  </a:cubicBezTo>
                  <a:cubicBezTo>
                    <a:pt x="137" y="43"/>
                    <a:pt x="137" y="38"/>
                    <a:pt x="137" y="35"/>
                  </a:cubicBezTo>
                  <a:cubicBezTo>
                    <a:pt x="136" y="15"/>
                    <a:pt x="139" y="14"/>
                    <a:pt x="157" y="15"/>
                  </a:cubicBezTo>
                  <a:cubicBezTo>
                    <a:pt x="165" y="15"/>
                    <a:pt x="172" y="14"/>
                    <a:pt x="179" y="15"/>
                  </a:cubicBezTo>
                  <a:cubicBezTo>
                    <a:pt x="183" y="15"/>
                    <a:pt x="185" y="19"/>
                    <a:pt x="186" y="26"/>
                  </a:cubicBezTo>
                  <a:cubicBezTo>
                    <a:pt x="187" y="32"/>
                    <a:pt x="185" y="40"/>
                    <a:pt x="189" y="48"/>
                  </a:cubicBezTo>
                  <a:cubicBezTo>
                    <a:pt x="190" y="49"/>
                    <a:pt x="191" y="49"/>
                    <a:pt x="191" y="50"/>
                  </a:cubicBezTo>
                  <a:cubicBezTo>
                    <a:pt x="192" y="52"/>
                    <a:pt x="192" y="52"/>
                    <a:pt x="192" y="52"/>
                  </a:cubicBezTo>
                  <a:cubicBezTo>
                    <a:pt x="193" y="52"/>
                    <a:pt x="193" y="52"/>
                    <a:pt x="193" y="52"/>
                  </a:cubicBezTo>
                  <a:cubicBezTo>
                    <a:pt x="193" y="53"/>
                    <a:pt x="193" y="53"/>
                    <a:pt x="193" y="53"/>
                  </a:cubicBezTo>
                  <a:cubicBezTo>
                    <a:pt x="194" y="49"/>
                    <a:pt x="191" y="59"/>
                    <a:pt x="195" y="48"/>
                  </a:cubicBezTo>
                  <a:cubicBezTo>
                    <a:pt x="195" y="51"/>
                    <a:pt x="194" y="55"/>
                    <a:pt x="194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8" y="55"/>
                    <a:pt x="198" y="55"/>
                    <a:pt x="198" y="55"/>
                  </a:cubicBezTo>
                  <a:cubicBezTo>
                    <a:pt x="201" y="56"/>
                    <a:pt x="204" y="57"/>
                    <a:pt x="207" y="59"/>
                  </a:cubicBezTo>
                  <a:cubicBezTo>
                    <a:pt x="211" y="60"/>
                    <a:pt x="209" y="62"/>
                    <a:pt x="219" y="62"/>
                  </a:cubicBezTo>
                  <a:cubicBezTo>
                    <a:pt x="223" y="60"/>
                    <a:pt x="225" y="58"/>
                    <a:pt x="229" y="56"/>
                  </a:cubicBezTo>
                  <a:cubicBezTo>
                    <a:pt x="233" y="51"/>
                    <a:pt x="237" y="47"/>
                    <a:pt x="241" y="43"/>
                  </a:cubicBezTo>
                  <a:cubicBezTo>
                    <a:pt x="244" y="41"/>
                    <a:pt x="250" y="41"/>
                    <a:pt x="251" y="42"/>
                  </a:cubicBezTo>
                  <a:cubicBezTo>
                    <a:pt x="263" y="53"/>
                    <a:pt x="263" y="53"/>
                    <a:pt x="263" y="53"/>
                  </a:cubicBezTo>
                  <a:cubicBezTo>
                    <a:pt x="270" y="60"/>
                    <a:pt x="280" y="68"/>
                    <a:pt x="279" y="73"/>
                  </a:cubicBezTo>
                  <a:cubicBezTo>
                    <a:pt x="279" y="79"/>
                    <a:pt x="272" y="85"/>
                    <a:pt x="267" y="91"/>
                  </a:cubicBezTo>
                  <a:cubicBezTo>
                    <a:pt x="264" y="94"/>
                    <a:pt x="262" y="98"/>
                    <a:pt x="262" y="102"/>
                  </a:cubicBezTo>
                  <a:cubicBezTo>
                    <a:pt x="261" y="102"/>
                    <a:pt x="262" y="108"/>
                    <a:pt x="263" y="109"/>
                  </a:cubicBezTo>
                  <a:cubicBezTo>
                    <a:pt x="264" y="113"/>
                    <a:pt x="264" y="113"/>
                    <a:pt x="264" y="113"/>
                  </a:cubicBezTo>
                  <a:cubicBezTo>
                    <a:pt x="267" y="118"/>
                    <a:pt x="267" y="121"/>
                    <a:pt x="272" y="127"/>
                  </a:cubicBezTo>
                  <a:cubicBezTo>
                    <a:pt x="281" y="132"/>
                    <a:pt x="286" y="131"/>
                    <a:pt x="286" y="131"/>
                  </a:cubicBezTo>
                  <a:cubicBezTo>
                    <a:pt x="316" y="128"/>
                    <a:pt x="312" y="142"/>
                    <a:pt x="314" y="138"/>
                  </a:cubicBezTo>
                  <a:cubicBezTo>
                    <a:pt x="314" y="137"/>
                    <a:pt x="313" y="132"/>
                    <a:pt x="308" y="128"/>
                  </a:cubicBezTo>
                  <a:cubicBezTo>
                    <a:pt x="301" y="125"/>
                    <a:pt x="294" y="125"/>
                    <a:pt x="286" y="123"/>
                  </a:cubicBezTo>
                  <a:cubicBezTo>
                    <a:pt x="285" y="123"/>
                    <a:pt x="277" y="122"/>
                    <a:pt x="276" y="119"/>
                  </a:cubicBezTo>
                  <a:cubicBezTo>
                    <a:pt x="275" y="114"/>
                    <a:pt x="272" y="109"/>
                    <a:pt x="270" y="103"/>
                  </a:cubicBezTo>
                  <a:cubicBezTo>
                    <a:pt x="271" y="104"/>
                    <a:pt x="273" y="97"/>
                    <a:pt x="279" y="92"/>
                  </a:cubicBezTo>
                  <a:cubicBezTo>
                    <a:pt x="283" y="87"/>
                    <a:pt x="295" y="77"/>
                    <a:pt x="286" y="63"/>
                  </a:cubicBezTo>
                  <a:cubicBezTo>
                    <a:pt x="279" y="54"/>
                    <a:pt x="273" y="48"/>
                    <a:pt x="265" y="41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56" y="31"/>
                    <a:pt x="252" y="31"/>
                    <a:pt x="248" y="30"/>
                  </a:cubicBezTo>
                  <a:cubicBezTo>
                    <a:pt x="240" y="29"/>
                    <a:pt x="232" y="36"/>
                    <a:pt x="229" y="40"/>
                  </a:cubicBezTo>
                  <a:cubicBezTo>
                    <a:pt x="225" y="43"/>
                    <a:pt x="221" y="48"/>
                    <a:pt x="217" y="50"/>
                  </a:cubicBezTo>
                  <a:cubicBezTo>
                    <a:pt x="217" y="50"/>
                    <a:pt x="217" y="50"/>
                    <a:pt x="216" y="50"/>
                  </a:cubicBezTo>
                  <a:cubicBezTo>
                    <a:pt x="216" y="50"/>
                    <a:pt x="215" y="50"/>
                    <a:pt x="215" y="50"/>
                  </a:cubicBezTo>
                  <a:cubicBezTo>
                    <a:pt x="212" y="48"/>
                    <a:pt x="209" y="47"/>
                    <a:pt x="206" y="46"/>
                  </a:cubicBezTo>
                  <a:cubicBezTo>
                    <a:pt x="197" y="46"/>
                    <a:pt x="199" y="36"/>
                    <a:pt x="197" y="19"/>
                  </a:cubicBezTo>
                  <a:cubicBezTo>
                    <a:pt x="198" y="11"/>
                    <a:pt x="184" y="0"/>
                    <a:pt x="176" y="2"/>
                  </a:cubicBezTo>
                  <a:cubicBezTo>
                    <a:pt x="169" y="2"/>
                    <a:pt x="162" y="2"/>
                    <a:pt x="154" y="2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36" y="2"/>
                    <a:pt x="132" y="5"/>
                    <a:pt x="129" y="10"/>
                  </a:cubicBezTo>
                  <a:cubicBezTo>
                    <a:pt x="122" y="21"/>
                    <a:pt x="124" y="28"/>
                    <a:pt x="123" y="36"/>
                  </a:cubicBezTo>
                  <a:cubicBezTo>
                    <a:pt x="123" y="40"/>
                    <a:pt x="123" y="41"/>
                    <a:pt x="122" y="44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08" y="50"/>
                    <a:pt x="108" y="50"/>
                    <a:pt x="108" y="50"/>
                  </a:cubicBezTo>
                  <a:cubicBezTo>
                    <a:pt x="109" y="49"/>
                    <a:pt x="104" y="49"/>
                    <a:pt x="103" y="47"/>
                  </a:cubicBezTo>
                  <a:cubicBezTo>
                    <a:pt x="99" y="45"/>
                    <a:pt x="93" y="36"/>
                    <a:pt x="83" y="32"/>
                  </a:cubicBezTo>
                  <a:cubicBezTo>
                    <a:pt x="78" y="30"/>
                    <a:pt x="69" y="30"/>
                    <a:pt x="64" y="35"/>
                  </a:cubicBezTo>
                  <a:cubicBezTo>
                    <a:pt x="60" y="38"/>
                    <a:pt x="58" y="41"/>
                    <a:pt x="55" y="44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26" y="72"/>
                    <a:pt x="36" y="89"/>
                    <a:pt x="42" y="93"/>
                  </a:cubicBezTo>
                  <a:cubicBezTo>
                    <a:pt x="45" y="96"/>
                    <a:pt x="49" y="101"/>
                    <a:pt x="51" y="104"/>
                  </a:cubicBezTo>
                  <a:cubicBezTo>
                    <a:pt x="49" y="108"/>
                    <a:pt x="47" y="111"/>
                    <a:pt x="46" y="115"/>
                  </a:cubicBezTo>
                  <a:cubicBezTo>
                    <a:pt x="44" y="121"/>
                    <a:pt x="44" y="121"/>
                    <a:pt x="44" y="121"/>
                  </a:cubicBezTo>
                  <a:cubicBezTo>
                    <a:pt x="44" y="121"/>
                    <a:pt x="43" y="121"/>
                    <a:pt x="43" y="121"/>
                  </a:cubicBezTo>
                  <a:cubicBezTo>
                    <a:pt x="40" y="123"/>
                    <a:pt x="31" y="122"/>
                    <a:pt x="21" y="124"/>
                  </a:cubicBezTo>
                  <a:cubicBezTo>
                    <a:pt x="16" y="124"/>
                    <a:pt x="8" y="128"/>
                    <a:pt x="5" y="135"/>
                  </a:cubicBezTo>
                  <a:cubicBezTo>
                    <a:pt x="2" y="143"/>
                    <a:pt x="3" y="147"/>
                    <a:pt x="2" y="151"/>
                  </a:cubicBezTo>
                  <a:cubicBezTo>
                    <a:pt x="3" y="176"/>
                    <a:pt x="3" y="176"/>
                    <a:pt x="3" y="176"/>
                  </a:cubicBezTo>
                  <a:cubicBezTo>
                    <a:pt x="0" y="190"/>
                    <a:pt x="17" y="200"/>
                    <a:pt x="27" y="199"/>
                  </a:cubicBezTo>
                  <a:cubicBezTo>
                    <a:pt x="31" y="199"/>
                    <a:pt x="39" y="200"/>
                    <a:pt x="43" y="200"/>
                  </a:cubicBezTo>
                  <a:cubicBezTo>
                    <a:pt x="44" y="204"/>
                    <a:pt x="45" y="207"/>
                    <a:pt x="46" y="210"/>
                  </a:cubicBezTo>
                  <a:cubicBezTo>
                    <a:pt x="49" y="217"/>
                    <a:pt x="49" y="217"/>
                    <a:pt x="49" y="217"/>
                  </a:cubicBezTo>
                  <a:cubicBezTo>
                    <a:pt x="50" y="218"/>
                    <a:pt x="50" y="218"/>
                    <a:pt x="50" y="218"/>
                  </a:cubicBezTo>
                  <a:cubicBezTo>
                    <a:pt x="49" y="222"/>
                    <a:pt x="44" y="226"/>
                    <a:pt x="38" y="234"/>
                  </a:cubicBezTo>
                  <a:cubicBezTo>
                    <a:pt x="36" y="237"/>
                    <a:pt x="32" y="242"/>
                    <a:pt x="32" y="250"/>
                  </a:cubicBezTo>
                  <a:cubicBezTo>
                    <a:pt x="31" y="258"/>
                    <a:pt x="38" y="264"/>
                    <a:pt x="40" y="267"/>
                  </a:cubicBezTo>
                  <a:cubicBezTo>
                    <a:pt x="46" y="273"/>
                    <a:pt x="51" y="278"/>
                    <a:pt x="57" y="284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3" y="290"/>
                    <a:pt x="61" y="288"/>
                    <a:pt x="66" y="292"/>
                  </a:cubicBezTo>
                  <a:cubicBezTo>
                    <a:pt x="68" y="293"/>
                    <a:pt x="69" y="293"/>
                    <a:pt x="71" y="294"/>
                  </a:cubicBezTo>
                  <a:cubicBezTo>
                    <a:pt x="77" y="295"/>
                    <a:pt x="84" y="294"/>
                    <a:pt x="89" y="290"/>
                  </a:cubicBezTo>
                  <a:cubicBezTo>
                    <a:pt x="97" y="285"/>
                    <a:pt x="103" y="277"/>
                    <a:pt x="107" y="275"/>
                  </a:cubicBezTo>
                  <a:cubicBezTo>
                    <a:pt x="109" y="276"/>
                    <a:pt x="109" y="276"/>
                    <a:pt x="109" y="276"/>
                  </a:cubicBezTo>
                  <a:cubicBezTo>
                    <a:pt x="113" y="278"/>
                    <a:pt x="117" y="279"/>
                    <a:pt x="121" y="281"/>
                  </a:cubicBezTo>
                  <a:cubicBezTo>
                    <a:pt x="124" y="282"/>
                    <a:pt x="124" y="282"/>
                    <a:pt x="124" y="282"/>
                  </a:cubicBezTo>
                  <a:cubicBezTo>
                    <a:pt x="125" y="282"/>
                    <a:pt x="125" y="283"/>
                    <a:pt x="125" y="283"/>
                  </a:cubicBezTo>
                  <a:cubicBezTo>
                    <a:pt x="126" y="285"/>
                    <a:pt x="126" y="286"/>
                    <a:pt x="126" y="290"/>
                  </a:cubicBezTo>
                  <a:cubicBezTo>
                    <a:pt x="127" y="298"/>
                    <a:pt x="125" y="307"/>
                    <a:pt x="135" y="318"/>
                  </a:cubicBezTo>
                  <a:cubicBezTo>
                    <a:pt x="149" y="326"/>
                    <a:pt x="154" y="322"/>
                    <a:pt x="162" y="323"/>
                  </a:cubicBezTo>
                  <a:cubicBezTo>
                    <a:pt x="184" y="323"/>
                    <a:pt x="184" y="323"/>
                    <a:pt x="184" y="323"/>
                  </a:cubicBezTo>
                  <a:cubicBezTo>
                    <a:pt x="200" y="321"/>
                    <a:pt x="204" y="305"/>
                    <a:pt x="204" y="298"/>
                  </a:cubicBezTo>
                  <a:cubicBezTo>
                    <a:pt x="204" y="291"/>
                    <a:pt x="203" y="284"/>
                    <a:pt x="205" y="280"/>
                  </a:cubicBezTo>
                  <a:cubicBezTo>
                    <a:pt x="207" y="280"/>
                    <a:pt x="207" y="280"/>
                    <a:pt x="207" y="280"/>
                  </a:cubicBezTo>
                  <a:cubicBezTo>
                    <a:pt x="210" y="278"/>
                    <a:pt x="213" y="277"/>
                    <a:pt x="216" y="276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4"/>
                    <a:pt x="224" y="274"/>
                    <a:pt x="225" y="275"/>
                  </a:cubicBezTo>
                  <a:cubicBezTo>
                    <a:pt x="228" y="277"/>
                    <a:pt x="234" y="284"/>
                    <a:pt x="240" y="287"/>
                  </a:cubicBezTo>
                  <a:cubicBezTo>
                    <a:pt x="245" y="293"/>
                    <a:pt x="261" y="293"/>
                    <a:pt x="267" y="286"/>
                  </a:cubicBezTo>
                  <a:cubicBezTo>
                    <a:pt x="276" y="277"/>
                    <a:pt x="283" y="269"/>
                    <a:pt x="290" y="262"/>
                  </a:cubicBezTo>
                  <a:cubicBezTo>
                    <a:pt x="306" y="247"/>
                    <a:pt x="289" y="227"/>
                    <a:pt x="285" y="225"/>
                  </a:cubicBezTo>
                  <a:cubicBezTo>
                    <a:pt x="277" y="217"/>
                    <a:pt x="274" y="213"/>
                    <a:pt x="277" y="213"/>
                  </a:cubicBezTo>
                  <a:cubicBezTo>
                    <a:pt x="279" y="209"/>
                    <a:pt x="280" y="205"/>
                    <a:pt x="281" y="202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2" y="199"/>
                    <a:pt x="282" y="199"/>
                  </a:cubicBezTo>
                  <a:cubicBezTo>
                    <a:pt x="282" y="199"/>
                    <a:pt x="283" y="199"/>
                    <a:pt x="283" y="199"/>
                  </a:cubicBezTo>
                  <a:cubicBezTo>
                    <a:pt x="287" y="195"/>
                    <a:pt x="300" y="197"/>
                    <a:pt x="308" y="194"/>
                  </a:cubicBezTo>
                  <a:cubicBezTo>
                    <a:pt x="316" y="194"/>
                    <a:pt x="324" y="183"/>
                    <a:pt x="323" y="175"/>
                  </a:cubicBezTo>
                  <a:cubicBezTo>
                    <a:pt x="323" y="170"/>
                    <a:pt x="323" y="166"/>
                    <a:pt x="323" y="16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7883705" y="4572764"/>
            <a:ext cx="347441" cy="554986"/>
            <a:chOff x="6880071" y="4342572"/>
            <a:chExt cx="347441" cy="554986"/>
          </a:xfrm>
          <a:solidFill>
            <a:schemeClr val="tx1"/>
          </a:solidFill>
        </p:grpSpPr>
        <p:grpSp>
          <p:nvGrpSpPr>
            <p:cNvPr id="78" name="Group 77"/>
            <p:cNvGrpSpPr/>
            <p:nvPr/>
          </p:nvGrpSpPr>
          <p:grpSpPr>
            <a:xfrm>
              <a:off x="6887276" y="4410592"/>
              <a:ext cx="257698" cy="450525"/>
              <a:chOff x="6881629" y="4415267"/>
              <a:chExt cx="257698" cy="450525"/>
            </a:xfrm>
            <a:grpFill/>
          </p:grpSpPr>
          <p:sp>
            <p:nvSpPr>
              <p:cNvPr id="80" name="Freeform 24"/>
              <p:cNvSpPr>
                <a:spLocks/>
              </p:cNvSpPr>
              <p:nvPr/>
            </p:nvSpPr>
            <p:spPr bwMode="auto">
              <a:xfrm>
                <a:off x="6881629" y="4415267"/>
                <a:ext cx="257698" cy="450525"/>
              </a:xfrm>
              <a:custGeom>
                <a:avLst/>
                <a:gdLst>
                  <a:gd name="T0" fmla="*/ 320 w 350"/>
                  <a:gd name="T1" fmla="*/ 593 h 624"/>
                  <a:gd name="T2" fmla="*/ 268 w 350"/>
                  <a:gd name="T3" fmla="*/ 590 h 624"/>
                  <a:gd name="T4" fmla="*/ 179 w 350"/>
                  <a:gd name="T5" fmla="*/ 622 h 624"/>
                  <a:gd name="T6" fmla="*/ 250 w 350"/>
                  <a:gd name="T7" fmla="*/ 544 h 624"/>
                  <a:gd name="T8" fmla="*/ 144 w 350"/>
                  <a:gd name="T9" fmla="*/ 570 h 624"/>
                  <a:gd name="T10" fmla="*/ 33 w 350"/>
                  <a:gd name="T11" fmla="*/ 610 h 624"/>
                  <a:gd name="T12" fmla="*/ 25 w 350"/>
                  <a:gd name="T13" fmla="*/ 580 h 624"/>
                  <a:gd name="T14" fmla="*/ 104 w 350"/>
                  <a:gd name="T15" fmla="*/ 503 h 624"/>
                  <a:gd name="T16" fmla="*/ 58 w 350"/>
                  <a:gd name="T17" fmla="*/ 489 h 624"/>
                  <a:gd name="T18" fmla="*/ 48 w 350"/>
                  <a:gd name="T19" fmla="*/ 462 h 624"/>
                  <a:gd name="T20" fmla="*/ 16 w 350"/>
                  <a:gd name="T21" fmla="*/ 465 h 624"/>
                  <a:gd name="T22" fmla="*/ 14 w 350"/>
                  <a:gd name="T23" fmla="*/ 427 h 624"/>
                  <a:gd name="T24" fmla="*/ 22 w 350"/>
                  <a:gd name="T25" fmla="*/ 383 h 624"/>
                  <a:gd name="T26" fmla="*/ 15 w 350"/>
                  <a:gd name="T27" fmla="*/ 345 h 624"/>
                  <a:gd name="T28" fmla="*/ 87 w 350"/>
                  <a:gd name="T29" fmla="*/ 269 h 624"/>
                  <a:gd name="T30" fmla="*/ 70 w 350"/>
                  <a:gd name="T31" fmla="*/ 240 h 624"/>
                  <a:gd name="T32" fmla="*/ 10 w 350"/>
                  <a:gd name="T33" fmla="*/ 257 h 624"/>
                  <a:gd name="T34" fmla="*/ 155 w 350"/>
                  <a:gd name="T35" fmla="*/ 151 h 624"/>
                  <a:gd name="T36" fmla="*/ 55 w 350"/>
                  <a:gd name="T37" fmla="*/ 174 h 624"/>
                  <a:gd name="T38" fmla="*/ 12 w 350"/>
                  <a:gd name="T39" fmla="*/ 183 h 624"/>
                  <a:gd name="T40" fmla="*/ 93 w 350"/>
                  <a:gd name="T41" fmla="*/ 103 h 624"/>
                  <a:gd name="T42" fmla="*/ 16 w 350"/>
                  <a:gd name="T43" fmla="*/ 133 h 624"/>
                  <a:gd name="T44" fmla="*/ 5 w 350"/>
                  <a:gd name="T45" fmla="*/ 99 h 624"/>
                  <a:gd name="T46" fmla="*/ 16 w 350"/>
                  <a:gd name="T47" fmla="*/ 50 h 624"/>
                  <a:gd name="T48" fmla="*/ 9 w 350"/>
                  <a:gd name="T49" fmla="*/ 3 h 624"/>
                  <a:gd name="T50" fmla="*/ 31 w 350"/>
                  <a:gd name="T51" fmla="*/ 28 h 624"/>
                  <a:gd name="T52" fmla="*/ 87 w 350"/>
                  <a:gd name="T53" fmla="*/ 11 h 624"/>
                  <a:gd name="T54" fmla="*/ 77 w 350"/>
                  <a:gd name="T55" fmla="*/ 47 h 624"/>
                  <a:gd name="T56" fmla="*/ 110 w 350"/>
                  <a:gd name="T57" fmla="*/ 69 h 624"/>
                  <a:gd name="T58" fmla="*/ 190 w 350"/>
                  <a:gd name="T59" fmla="*/ 58 h 624"/>
                  <a:gd name="T60" fmla="*/ 259 w 350"/>
                  <a:gd name="T61" fmla="*/ 60 h 624"/>
                  <a:gd name="T62" fmla="*/ 344 w 350"/>
                  <a:gd name="T63" fmla="*/ 33 h 624"/>
                  <a:gd name="T64" fmla="*/ 335 w 350"/>
                  <a:gd name="T65" fmla="*/ 77 h 624"/>
                  <a:gd name="T66" fmla="*/ 188 w 350"/>
                  <a:gd name="T67" fmla="*/ 188 h 624"/>
                  <a:gd name="T68" fmla="*/ 301 w 350"/>
                  <a:gd name="T69" fmla="*/ 152 h 624"/>
                  <a:gd name="T70" fmla="*/ 337 w 350"/>
                  <a:gd name="T71" fmla="*/ 149 h 624"/>
                  <a:gd name="T72" fmla="*/ 252 w 350"/>
                  <a:gd name="T73" fmla="*/ 226 h 624"/>
                  <a:gd name="T74" fmla="*/ 333 w 350"/>
                  <a:gd name="T75" fmla="*/ 201 h 624"/>
                  <a:gd name="T76" fmla="*/ 206 w 350"/>
                  <a:gd name="T77" fmla="*/ 301 h 624"/>
                  <a:gd name="T78" fmla="*/ 246 w 350"/>
                  <a:gd name="T79" fmla="*/ 313 h 624"/>
                  <a:gd name="T80" fmla="*/ 276 w 350"/>
                  <a:gd name="T81" fmla="*/ 336 h 624"/>
                  <a:gd name="T82" fmla="*/ 322 w 350"/>
                  <a:gd name="T83" fmla="*/ 342 h 624"/>
                  <a:gd name="T84" fmla="*/ 192 w 350"/>
                  <a:gd name="T85" fmla="*/ 429 h 624"/>
                  <a:gd name="T86" fmla="*/ 268 w 350"/>
                  <a:gd name="T87" fmla="*/ 422 h 624"/>
                  <a:gd name="T88" fmla="*/ 298 w 350"/>
                  <a:gd name="T89" fmla="*/ 438 h 624"/>
                  <a:gd name="T90" fmla="*/ 334 w 350"/>
                  <a:gd name="T91" fmla="*/ 443 h 624"/>
                  <a:gd name="T92" fmla="*/ 226 w 350"/>
                  <a:gd name="T93" fmla="*/ 535 h 624"/>
                  <a:gd name="T94" fmla="*/ 273 w 350"/>
                  <a:gd name="T95" fmla="*/ 551 h 624"/>
                  <a:gd name="T96" fmla="*/ 326 w 350"/>
                  <a:gd name="T97" fmla="*/ 552 h 624"/>
                  <a:gd name="T98" fmla="*/ 340 w 350"/>
                  <a:gd name="T99" fmla="*/ 567 h 624"/>
                  <a:gd name="T100" fmla="*/ 341 w 350"/>
                  <a:gd name="T101" fmla="*/ 617 h 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624">
                    <a:moveTo>
                      <a:pt x="334" y="621"/>
                    </a:moveTo>
                    <a:cubicBezTo>
                      <a:pt x="332" y="622"/>
                      <a:pt x="329" y="623"/>
                      <a:pt x="326" y="622"/>
                    </a:cubicBezTo>
                    <a:cubicBezTo>
                      <a:pt x="324" y="622"/>
                      <a:pt x="321" y="620"/>
                      <a:pt x="320" y="617"/>
                    </a:cubicBezTo>
                    <a:cubicBezTo>
                      <a:pt x="318" y="614"/>
                      <a:pt x="318" y="614"/>
                      <a:pt x="320" y="593"/>
                    </a:cubicBezTo>
                    <a:cubicBezTo>
                      <a:pt x="320" y="592"/>
                      <a:pt x="320" y="591"/>
                      <a:pt x="320" y="590"/>
                    </a:cubicBezTo>
                    <a:cubicBezTo>
                      <a:pt x="276" y="617"/>
                      <a:pt x="272" y="618"/>
                      <a:pt x="266" y="617"/>
                    </a:cubicBezTo>
                    <a:cubicBezTo>
                      <a:pt x="263" y="616"/>
                      <a:pt x="261" y="614"/>
                      <a:pt x="260" y="612"/>
                    </a:cubicBezTo>
                    <a:cubicBezTo>
                      <a:pt x="256" y="605"/>
                      <a:pt x="260" y="600"/>
                      <a:pt x="268" y="590"/>
                    </a:cubicBezTo>
                    <a:cubicBezTo>
                      <a:pt x="273" y="583"/>
                      <a:pt x="280" y="575"/>
                      <a:pt x="287" y="567"/>
                    </a:cubicBezTo>
                    <a:cubicBezTo>
                      <a:pt x="288" y="566"/>
                      <a:pt x="289" y="565"/>
                      <a:pt x="290" y="564"/>
                    </a:cubicBezTo>
                    <a:cubicBezTo>
                      <a:pt x="288" y="565"/>
                      <a:pt x="286" y="566"/>
                      <a:pt x="284" y="567"/>
                    </a:cubicBezTo>
                    <a:cubicBezTo>
                      <a:pt x="198" y="619"/>
                      <a:pt x="187" y="624"/>
                      <a:pt x="179" y="622"/>
                    </a:cubicBezTo>
                    <a:cubicBezTo>
                      <a:pt x="176" y="621"/>
                      <a:pt x="174" y="619"/>
                      <a:pt x="173" y="617"/>
                    </a:cubicBezTo>
                    <a:cubicBezTo>
                      <a:pt x="168" y="609"/>
                      <a:pt x="172" y="606"/>
                      <a:pt x="192" y="589"/>
                    </a:cubicBezTo>
                    <a:cubicBezTo>
                      <a:pt x="203" y="581"/>
                      <a:pt x="218" y="569"/>
                      <a:pt x="233" y="557"/>
                    </a:cubicBezTo>
                    <a:cubicBezTo>
                      <a:pt x="238" y="553"/>
                      <a:pt x="244" y="548"/>
                      <a:pt x="250" y="544"/>
                    </a:cubicBezTo>
                    <a:cubicBezTo>
                      <a:pt x="242" y="548"/>
                      <a:pt x="234" y="553"/>
                      <a:pt x="227" y="557"/>
                    </a:cubicBezTo>
                    <a:cubicBezTo>
                      <a:pt x="128" y="617"/>
                      <a:pt x="118" y="621"/>
                      <a:pt x="110" y="619"/>
                    </a:cubicBezTo>
                    <a:cubicBezTo>
                      <a:pt x="107" y="619"/>
                      <a:pt x="105" y="617"/>
                      <a:pt x="104" y="614"/>
                    </a:cubicBezTo>
                    <a:cubicBezTo>
                      <a:pt x="99" y="605"/>
                      <a:pt x="103" y="601"/>
                      <a:pt x="144" y="570"/>
                    </a:cubicBezTo>
                    <a:cubicBezTo>
                      <a:pt x="160" y="557"/>
                      <a:pt x="180" y="543"/>
                      <a:pt x="201" y="528"/>
                    </a:cubicBezTo>
                    <a:cubicBezTo>
                      <a:pt x="200" y="529"/>
                      <a:pt x="198" y="530"/>
                      <a:pt x="197" y="530"/>
                    </a:cubicBezTo>
                    <a:cubicBezTo>
                      <a:pt x="45" y="617"/>
                      <a:pt x="45" y="616"/>
                      <a:pt x="39" y="615"/>
                    </a:cubicBezTo>
                    <a:cubicBezTo>
                      <a:pt x="36" y="614"/>
                      <a:pt x="34" y="612"/>
                      <a:pt x="33" y="610"/>
                    </a:cubicBezTo>
                    <a:cubicBezTo>
                      <a:pt x="27" y="601"/>
                      <a:pt x="36" y="594"/>
                      <a:pt x="50" y="584"/>
                    </a:cubicBezTo>
                    <a:cubicBezTo>
                      <a:pt x="59" y="577"/>
                      <a:pt x="72" y="568"/>
                      <a:pt x="90" y="555"/>
                    </a:cubicBezTo>
                    <a:cubicBezTo>
                      <a:pt x="107" y="543"/>
                      <a:pt x="126" y="530"/>
                      <a:pt x="147" y="516"/>
                    </a:cubicBezTo>
                    <a:cubicBezTo>
                      <a:pt x="38" y="580"/>
                      <a:pt x="32" y="582"/>
                      <a:pt x="25" y="580"/>
                    </a:cubicBezTo>
                    <a:cubicBezTo>
                      <a:pt x="22" y="580"/>
                      <a:pt x="19" y="578"/>
                      <a:pt x="18" y="575"/>
                    </a:cubicBezTo>
                    <a:cubicBezTo>
                      <a:pt x="13" y="566"/>
                      <a:pt x="23" y="559"/>
                      <a:pt x="31" y="552"/>
                    </a:cubicBezTo>
                    <a:cubicBezTo>
                      <a:pt x="38" y="547"/>
                      <a:pt x="48" y="540"/>
                      <a:pt x="62" y="531"/>
                    </a:cubicBezTo>
                    <a:cubicBezTo>
                      <a:pt x="74" y="522"/>
                      <a:pt x="88" y="513"/>
                      <a:pt x="104" y="503"/>
                    </a:cubicBezTo>
                    <a:cubicBezTo>
                      <a:pt x="34" y="544"/>
                      <a:pt x="19" y="550"/>
                      <a:pt x="12" y="548"/>
                    </a:cubicBezTo>
                    <a:cubicBezTo>
                      <a:pt x="9" y="547"/>
                      <a:pt x="7" y="545"/>
                      <a:pt x="5" y="542"/>
                    </a:cubicBezTo>
                    <a:cubicBezTo>
                      <a:pt x="0" y="533"/>
                      <a:pt x="9" y="524"/>
                      <a:pt x="25" y="512"/>
                    </a:cubicBezTo>
                    <a:cubicBezTo>
                      <a:pt x="33" y="506"/>
                      <a:pt x="44" y="498"/>
                      <a:pt x="58" y="489"/>
                    </a:cubicBezTo>
                    <a:cubicBezTo>
                      <a:pt x="22" y="508"/>
                      <a:pt x="18" y="509"/>
                      <a:pt x="13" y="508"/>
                    </a:cubicBezTo>
                    <a:cubicBezTo>
                      <a:pt x="10" y="507"/>
                      <a:pt x="8" y="505"/>
                      <a:pt x="6" y="503"/>
                    </a:cubicBezTo>
                    <a:cubicBezTo>
                      <a:pt x="2" y="494"/>
                      <a:pt x="10" y="488"/>
                      <a:pt x="19" y="481"/>
                    </a:cubicBezTo>
                    <a:cubicBezTo>
                      <a:pt x="25" y="477"/>
                      <a:pt x="35" y="470"/>
                      <a:pt x="48" y="462"/>
                    </a:cubicBezTo>
                    <a:cubicBezTo>
                      <a:pt x="72" y="446"/>
                      <a:pt x="104" y="425"/>
                      <a:pt x="139" y="402"/>
                    </a:cubicBezTo>
                    <a:cubicBezTo>
                      <a:pt x="157" y="390"/>
                      <a:pt x="177" y="377"/>
                      <a:pt x="197" y="364"/>
                    </a:cubicBezTo>
                    <a:cubicBezTo>
                      <a:pt x="175" y="377"/>
                      <a:pt x="154" y="390"/>
                      <a:pt x="135" y="401"/>
                    </a:cubicBezTo>
                    <a:cubicBezTo>
                      <a:pt x="23" y="467"/>
                      <a:pt x="23" y="467"/>
                      <a:pt x="16" y="465"/>
                    </a:cubicBezTo>
                    <a:cubicBezTo>
                      <a:pt x="14" y="464"/>
                      <a:pt x="11" y="462"/>
                      <a:pt x="10" y="460"/>
                    </a:cubicBezTo>
                    <a:cubicBezTo>
                      <a:pt x="4" y="450"/>
                      <a:pt x="16" y="440"/>
                      <a:pt x="27" y="432"/>
                    </a:cubicBezTo>
                    <a:cubicBezTo>
                      <a:pt x="34" y="427"/>
                      <a:pt x="42" y="421"/>
                      <a:pt x="53" y="413"/>
                    </a:cubicBezTo>
                    <a:cubicBezTo>
                      <a:pt x="30" y="425"/>
                      <a:pt x="19" y="428"/>
                      <a:pt x="14" y="427"/>
                    </a:cubicBezTo>
                    <a:cubicBezTo>
                      <a:pt x="11" y="426"/>
                      <a:pt x="9" y="424"/>
                      <a:pt x="7" y="422"/>
                    </a:cubicBezTo>
                    <a:cubicBezTo>
                      <a:pt x="1" y="411"/>
                      <a:pt x="8" y="404"/>
                      <a:pt x="55" y="374"/>
                    </a:cubicBezTo>
                    <a:cubicBezTo>
                      <a:pt x="57" y="372"/>
                      <a:pt x="60" y="370"/>
                      <a:pt x="63" y="368"/>
                    </a:cubicBezTo>
                    <a:cubicBezTo>
                      <a:pt x="38" y="381"/>
                      <a:pt x="27" y="384"/>
                      <a:pt x="22" y="383"/>
                    </a:cubicBezTo>
                    <a:cubicBezTo>
                      <a:pt x="19" y="382"/>
                      <a:pt x="16" y="380"/>
                      <a:pt x="15" y="377"/>
                    </a:cubicBezTo>
                    <a:cubicBezTo>
                      <a:pt x="9" y="367"/>
                      <a:pt x="19" y="359"/>
                      <a:pt x="37" y="345"/>
                    </a:cubicBezTo>
                    <a:cubicBezTo>
                      <a:pt x="45" y="339"/>
                      <a:pt x="55" y="332"/>
                      <a:pt x="68" y="323"/>
                    </a:cubicBezTo>
                    <a:cubicBezTo>
                      <a:pt x="31" y="344"/>
                      <a:pt x="20" y="347"/>
                      <a:pt x="15" y="345"/>
                    </a:cubicBezTo>
                    <a:cubicBezTo>
                      <a:pt x="12" y="345"/>
                      <a:pt x="10" y="343"/>
                      <a:pt x="8" y="340"/>
                    </a:cubicBezTo>
                    <a:cubicBezTo>
                      <a:pt x="3" y="330"/>
                      <a:pt x="13" y="322"/>
                      <a:pt x="29" y="310"/>
                    </a:cubicBezTo>
                    <a:cubicBezTo>
                      <a:pt x="41" y="301"/>
                      <a:pt x="58" y="289"/>
                      <a:pt x="80" y="273"/>
                    </a:cubicBezTo>
                    <a:cubicBezTo>
                      <a:pt x="83" y="272"/>
                      <a:pt x="85" y="270"/>
                      <a:pt x="87" y="269"/>
                    </a:cubicBezTo>
                    <a:cubicBezTo>
                      <a:pt x="26" y="303"/>
                      <a:pt x="24" y="302"/>
                      <a:pt x="19" y="301"/>
                    </a:cubicBezTo>
                    <a:cubicBezTo>
                      <a:pt x="17" y="300"/>
                      <a:pt x="14" y="298"/>
                      <a:pt x="13" y="296"/>
                    </a:cubicBezTo>
                    <a:cubicBezTo>
                      <a:pt x="8" y="286"/>
                      <a:pt x="19" y="277"/>
                      <a:pt x="29" y="269"/>
                    </a:cubicBezTo>
                    <a:cubicBezTo>
                      <a:pt x="38" y="262"/>
                      <a:pt x="52" y="253"/>
                      <a:pt x="70" y="240"/>
                    </a:cubicBezTo>
                    <a:cubicBezTo>
                      <a:pt x="94" y="224"/>
                      <a:pt x="124" y="205"/>
                      <a:pt x="155" y="185"/>
                    </a:cubicBezTo>
                    <a:cubicBezTo>
                      <a:pt x="130" y="199"/>
                      <a:pt x="107" y="213"/>
                      <a:pt x="89" y="224"/>
                    </a:cubicBezTo>
                    <a:cubicBezTo>
                      <a:pt x="21" y="263"/>
                      <a:pt x="21" y="263"/>
                      <a:pt x="17" y="262"/>
                    </a:cubicBezTo>
                    <a:cubicBezTo>
                      <a:pt x="14" y="261"/>
                      <a:pt x="12" y="260"/>
                      <a:pt x="10" y="257"/>
                    </a:cubicBezTo>
                    <a:cubicBezTo>
                      <a:pt x="6" y="249"/>
                      <a:pt x="13" y="244"/>
                      <a:pt x="20" y="239"/>
                    </a:cubicBezTo>
                    <a:cubicBezTo>
                      <a:pt x="25" y="236"/>
                      <a:pt x="32" y="231"/>
                      <a:pt x="40" y="226"/>
                    </a:cubicBezTo>
                    <a:cubicBezTo>
                      <a:pt x="57" y="215"/>
                      <a:pt x="80" y="199"/>
                      <a:pt x="107" y="182"/>
                    </a:cubicBezTo>
                    <a:cubicBezTo>
                      <a:pt x="121" y="173"/>
                      <a:pt x="138" y="162"/>
                      <a:pt x="155" y="151"/>
                    </a:cubicBezTo>
                    <a:cubicBezTo>
                      <a:pt x="29" y="223"/>
                      <a:pt x="27" y="222"/>
                      <a:pt x="21" y="221"/>
                    </a:cubicBezTo>
                    <a:cubicBezTo>
                      <a:pt x="19" y="220"/>
                      <a:pt x="16" y="218"/>
                      <a:pt x="15" y="216"/>
                    </a:cubicBezTo>
                    <a:cubicBezTo>
                      <a:pt x="10" y="207"/>
                      <a:pt x="18" y="202"/>
                      <a:pt x="28" y="194"/>
                    </a:cubicBezTo>
                    <a:cubicBezTo>
                      <a:pt x="34" y="190"/>
                      <a:pt x="43" y="183"/>
                      <a:pt x="55" y="174"/>
                    </a:cubicBezTo>
                    <a:cubicBezTo>
                      <a:pt x="79" y="158"/>
                      <a:pt x="110" y="137"/>
                      <a:pt x="143" y="115"/>
                    </a:cubicBezTo>
                    <a:cubicBezTo>
                      <a:pt x="163" y="101"/>
                      <a:pt x="186" y="86"/>
                      <a:pt x="207" y="71"/>
                    </a:cubicBezTo>
                    <a:cubicBezTo>
                      <a:pt x="163" y="97"/>
                      <a:pt x="113" y="127"/>
                      <a:pt x="80" y="147"/>
                    </a:cubicBezTo>
                    <a:cubicBezTo>
                      <a:pt x="17" y="184"/>
                      <a:pt x="17" y="184"/>
                      <a:pt x="12" y="183"/>
                    </a:cubicBezTo>
                    <a:cubicBezTo>
                      <a:pt x="10" y="182"/>
                      <a:pt x="7" y="181"/>
                      <a:pt x="6" y="178"/>
                    </a:cubicBezTo>
                    <a:cubicBezTo>
                      <a:pt x="2" y="170"/>
                      <a:pt x="8" y="165"/>
                      <a:pt x="15" y="160"/>
                    </a:cubicBezTo>
                    <a:cubicBezTo>
                      <a:pt x="19" y="156"/>
                      <a:pt x="25" y="152"/>
                      <a:pt x="34" y="146"/>
                    </a:cubicBezTo>
                    <a:cubicBezTo>
                      <a:pt x="49" y="134"/>
                      <a:pt x="71" y="119"/>
                      <a:pt x="93" y="103"/>
                    </a:cubicBezTo>
                    <a:cubicBezTo>
                      <a:pt x="96" y="101"/>
                      <a:pt x="99" y="99"/>
                      <a:pt x="102" y="97"/>
                    </a:cubicBezTo>
                    <a:cubicBezTo>
                      <a:pt x="84" y="107"/>
                      <a:pt x="68" y="116"/>
                      <a:pt x="55" y="123"/>
                    </a:cubicBezTo>
                    <a:cubicBezTo>
                      <a:pt x="27" y="139"/>
                      <a:pt x="27" y="139"/>
                      <a:pt x="22" y="138"/>
                    </a:cubicBezTo>
                    <a:cubicBezTo>
                      <a:pt x="20" y="137"/>
                      <a:pt x="18" y="135"/>
                      <a:pt x="16" y="133"/>
                    </a:cubicBezTo>
                    <a:cubicBezTo>
                      <a:pt x="12" y="124"/>
                      <a:pt x="18" y="119"/>
                      <a:pt x="40" y="100"/>
                    </a:cubicBezTo>
                    <a:cubicBezTo>
                      <a:pt x="50" y="92"/>
                      <a:pt x="63" y="82"/>
                      <a:pt x="76" y="71"/>
                    </a:cubicBezTo>
                    <a:cubicBezTo>
                      <a:pt x="20" y="105"/>
                      <a:pt x="17" y="105"/>
                      <a:pt x="11" y="104"/>
                    </a:cubicBezTo>
                    <a:cubicBezTo>
                      <a:pt x="9" y="103"/>
                      <a:pt x="6" y="101"/>
                      <a:pt x="5" y="99"/>
                    </a:cubicBezTo>
                    <a:cubicBezTo>
                      <a:pt x="1" y="92"/>
                      <a:pt x="5" y="88"/>
                      <a:pt x="16" y="74"/>
                    </a:cubicBezTo>
                    <a:cubicBezTo>
                      <a:pt x="21" y="68"/>
                      <a:pt x="29" y="59"/>
                      <a:pt x="36" y="51"/>
                    </a:cubicBezTo>
                    <a:cubicBezTo>
                      <a:pt x="28" y="55"/>
                      <a:pt x="26" y="56"/>
                      <a:pt x="22" y="55"/>
                    </a:cubicBezTo>
                    <a:cubicBezTo>
                      <a:pt x="20" y="54"/>
                      <a:pt x="17" y="52"/>
                      <a:pt x="16" y="50"/>
                    </a:cubicBezTo>
                    <a:cubicBezTo>
                      <a:pt x="15" y="48"/>
                      <a:pt x="15" y="48"/>
                      <a:pt x="11" y="32"/>
                    </a:cubicBezTo>
                    <a:cubicBezTo>
                      <a:pt x="11" y="29"/>
                      <a:pt x="10" y="25"/>
                      <a:pt x="9" y="22"/>
                    </a:cubicBezTo>
                    <a:cubicBezTo>
                      <a:pt x="7" y="21"/>
                      <a:pt x="5" y="19"/>
                      <a:pt x="4" y="17"/>
                    </a:cubicBezTo>
                    <a:cubicBezTo>
                      <a:pt x="2" y="12"/>
                      <a:pt x="4" y="6"/>
                      <a:pt x="9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2" y="2"/>
                      <a:pt x="15" y="0"/>
                      <a:pt x="19" y="1"/>
                    </a:cubicBezTo>
                    <a:cubicBezTo>
                      <a:pt x="22" y="2"/>
                      <a:pt x="24" y="3"/>
                      <a:pt x="25" y="6"/>
                    </a:cubicBezTo>
                    <a:cubicBezTo>
                      <a:pt x="26" y="7"/>
                      <a:pt x="26" y="7"/>
                      <a:pt x="31" y="28"/>
                    </a:cubicBezTo>
                    <a:cubicBezTo>
                      <a:pt x="31" y="28"/>
                      <a:pt x="31" y="29"/>
                      <a:pt x="31" y="30"/>
                    </a:cubicBezTo>
                    <a:cubicBezTo>
                      <a:pt x="35" y="28"/>
                      <a:pt x="38" y="26"/>
                      <a:pt x="41" y="24"/>
                    </a:cubicBezTo>
                    <a:cubicBezTo>
                      <a:pt x="70" y="6"/>
                      <a:pt x="74" y="4"/>
                      <a:pt x="80" y="6"/>
                    </a:cubicBezTo>
                    <a:cubicBezTo>
                      <a:pt x="83" y="6"/>
                      <a:pt x="85" y="8"/>
                      <a:pt x="87" y="11"/>
                    </a:cubicBezTo>
                    <a:cubicBezTo>
                      <a:pt x="90" y="17"/>
                      <a:pt x="87" y="22"/>
                      <a:pt x="76" y="35"/>
                    </a:cubicBezTo>
                    <a:cubicBezTo>
                      <a:pt x="70" y="42"/>
                      <a:pt x="62" y="51"/>
                      <a:pt x="54" y="61"/>
                    </a:cubicBezTo>
                    <a:cubicBezTo>
                      <a:pt x="53" y="61"/>
                      <a:pt x="53" y="61"/>
                      <a:pt x="53" y="62"/>
                    </a:cubicBezTo>
                    <a:cubicBezTo>
                      <a:pt x="61" y="57"/>
                      <a:pt x="69" y="52"/>
                      <a:pt x="77" y="47"/>
                    </a:cubicBezTo>
                    <a:cubicBezTo>
                      <a:pt x="150" y="3"/>
                      <a:pt x="158" y="0"/>
                      <a:pt x="165" y="2"/>
                    </a:cubicBezTo>
                    <a:cubicBezTo>
                      <a:pt x="168" y="2"/>
                      <a:pt x="170" y="4"/>
                      <a:pt x="171" y="7"/>
                    </a:cubicBezTo>
                    <a:cubicBezTo>
                      <a:pt x="176" y="15"/>
                      <a:pt x="170" y="20"/>
                      <a:pt x="149" y="38"/>
                    </a:cubicBezTo>
                    <a:cubicBezTo>
                      <a:pt x="138" y="47"/>
                      <a:pt x="124" y="58"/>
                      <a:pt x="110" y="69"/>
                    </a:cubicBezTo>
                    <a:cubicBezTo>
                      <a:pt x="221" y="7"/>
                      <a:pt x="221" y="7"/>
                      <a:pt x="226" y="8"/>
                    </a:cubicBezTo>
                    <a:cubicBezTo>
                      <a:pt x="229" y="9"/>
                      <a:pt x="231" y="11"/>
                      <a:pt x="232" y="13"/>
                    </a:cubicBezTo>
                    <a:cubicBezTo>
                      <a:pt x="237" y="22"/>
                      <a:pt x="230" y="28"/>
                      <a:pt x="220" y="36"/>
                    </a:cubicBezTo>
                    <a:cubicBezTo>
                      <a:pt x="213" y="41"/>
                      <a:pt x="203" y="49"/>
                      <a:pt x="190" y="58"/>
                    </a:cubicBezTo>
                    <a:cubicBezTo>
                      <a:pt x="272" y="11"/>
                      <a:pt x="293" y="2"/>
                      <a:pt x="302" y="5"/>
                    </a:cubicBezTo>
                    <a:cubicBezTo>
                      <a:pt x="305" y="6"/>
                      <a:pt x="308" y="7"/>
                      <a:pt x="309" y="10"/>
                    </a:cubicBezTo>
                    <a:cubicBezTo>
                      <a:pt x="314" y="19"/>
                      <a:pt x="306" y="26"/>
                      <a:pt x="294" y="35"/>
                    </a:cubicBezTo>
                    <a:cubicBezTo>
                      <a:pt x="286" y="41"/>
                      <a:pt x="275" y="49"/>
                      <a:pt x="259" y="60"/>
                    </a:cubicBezTo>
                    <a:cubicBezTo>
                      <a:pt x="238" y="75"/>
                      <a:pt x="212" y="93"/>
                      <a:pt x="185" y="111"/>
                    </a:cubicBezTo>
                    <a:cubicBezTo>
                      <a:pt x="186" y="110"/>
                      <a:pt x="188" y="109"/>
                      <a:pt x="190" y="108"/>
                    </a:cubicBezTo>
                    <a:cubicBezTo>
                      <a:pt x="332" y="27"/>
                      <a:pt x="332" y="27"/>
                      <a:pt x="338" y="29"/>
                    </a:cubicBezTo>
                    <a:cubicBezTo>
                      <a:pt x="341" y="29"/>
                      <a:pt x="343" y="31"/>
                      <a:pt x="344" y="33"/>
                    </a:cubicBezTo>
                    <a:cubicBezTo>
                      <a:pt x="350" y="43"/>
                      <a:pt x="341" y="49"/>
                      <a:pt x="321" y="64"/>
                    </a:cubicBezTo>
                    <a:cubicBezTo>
                      <a:pt x="312" y="70"/>
                      <a:pt x="301" y="78"/>
                      <a:pt x="287" y="88"/>
                    </a:cubicBezTo>
                    <a:cubicBezTo>
                      <a:pt x="316" y="73"/>
                      <a:pt x="324" y="71"/>
                      <a:pt x="329" y="72"/>
                    </a:cubicBezTo>
                    <a:cubicBezTo>
                      <a:pt x="332" y="73"/>
                      <a:pt x="334" y="75"/>
                      <a:pt x="335" y="77"/>
                    </a:cubicBezTo>
                    <a:cubicBezTo>
                      <a:pt x="341" y="87"/>
                      <a:pt x="334" y="93"/>
                      <a:pt x="293" y="120"/>
                    </a:cubicBezTo>
                    <a:cubicBezTo>
                      <a:pt x="269" y="136"/>
                      <a:pt x="236" y="157"/>
                      <a:pt x="201" y="180"/>
                    </a:cubicBezTo>
                    <a:cubicBezTo>
                      <a:pt x="194" y="184"/>
                      <a:pt x="188" y="188"/>
                      <a:pt x="181" y="192"/>
                    </a:cubicBezTo>
                    <a:cubicBezTo>
                      <a:pt x="184" y="191"/>
                      <a:pt x="186" y="189"/>
                      <a:pt x="188" y="188"/>
                    </a:cubicBezTo>
                    <a:cubicBezTo>
                      <a:pt x="319" y="113"/>
                      <a:pt x="319" y="113"/>
                      <a:pt x="326" y="114"/>
                    </a:cubicBezTo>
                    <a:cubicBezTo>
                      <a:pt x="328" y="115"/>
                      <a:pt x="331" y="117"/>
                      <a:pt x="332" y="119"/>
                    </a:cubicBezTo>
                    <a:cubicBezTo>
                      <a:pt x="337" y="128"/>
                      <a:pt x="329" y="133"/>
                      <a:pt x="322" y="138"/>
                    </a:cubicBezTo>
                    <a:cubicBezTo>
                      <a:pt x="317" y="141"/>
                      <a:pt x="310" y="146"/>
                      <a:pt x="301" y="152"/>
                    </a:cubicBezTo>
                    <a:cubicBezTo>
                      <a:pt x="284" y="164"/>
                      <a:pt x="260" y="179"/>
                      <a:pt x="232" y="197"/>
                    </a:cubicBezTo>
                    <a:cubicBezTo>
                      <a:pt x="202" y="217"/>
                      <a:pt x="163" y="242"/>
                      <a:pt x="127" y="266"/>
                    </a:cubicBezTo>
                    <a:cubicBezTo>
                      <a:pt x="149" y="253"/>
                      <a:pt x="173" y="239"/>
                      <a:pt x="194" y="227"/>
                    </a:cubicBezTo>
                    <a:cubicBezTo>
                      <a:pt x="324" y="150"/>
                      <a:pt x="330" y="147"/>
                      <a:pt x="337" y="149"/>
                    </a:cubicBezTo>
                    <a:cubicBezTo>
                      <a:pt x="340" y="150"/>
                      <a:pt x="342" y="152"/>
                      <a:pt x="344" y="154"/>
                    </a:cubicBezTo>
                    <a:cubicBezTo>
                      <a:pt x="348" y="163"/>
                      <a:pt x="341" y="168"/>
                      <a:pt x="334" y="173"/>
                    </a:cubicBezTo>
                    <a:cubicBezTo>
                      <a:pt x="330" y="176"/>
                      <a:pt x="324" y="180"/>
                      <a:pt x="315" y="185"/>
                    </a:cubicBezTo>
                    <a:cubicBezTo>
                      <a:pt x="299" y="196"/>
                      <a:pt x="277" y="210"/>
                      <a:pt x="252" y="226"/>
                    </a:cubicBezTo>
                    <a:cubicBezTo>
                      <a:pt x="213" y="251"/>
                      <a:pt x="157" y="287"/>
                      <a:pt x="111" y="318"/>
                    </a:cubicBezTo>
                    <a:cubicBezTo>
                      <a:pt x="140" y="301"/>
                      <a:pt x="172" y="282"/>
                      <a:pt x="198" y="266"/>
                    </a:cubicBezTo>
                    <a:cubicBezTo>
                      <a:pt x="314" y="196"/>
                      <a:pt x="319" y="194"/>
                      <a:pt x="327" y="196"/>
                    </a:cubicBezTo>
                    <a:cubicBezTo>
                      <a:pt x="330" y="196"/>
                      <a:pt x="332" y="198"/>
                      <a:pt x="333" y="201"/>
                    </a:cubicBezTo>
                    <a:cubicBezTo>
                      <a:pt x="339" y="211"/>
                      <a:pt x="328" y="219"/>
                      <a:pt x="319" y="226"/>
                    </a:cubicBezTo>
                    <a:cubicBezTo>
                      <a:pt x="311" y="233"/>
                      <a:pt x="299" y="241"/>
                      <a:pt x="282" y="252"/>
                    </a:cubicBezTo>
                    <a:cubicBezTo>
                      <a:pt x="259" y="267"/>
                      <a:pt x="230" y="286"/>
                      <a:pt x="200" y="305"/>
                    </a:cubicBezTo>
                    <a:cubicBezTo>
                      <a:pt x="202" y="304"/>
                      <a:pt x="204" y="302"/>
                      <a:pt x="206" y="301"/>
                    </a:cubicBezTo>
                    <a:cubicBezTo>
                      <a:pt x="325" y="230"/>
                      <a:pt x="329" y="229"/>
                      <a:pt x="337" y="230"/>
                    </a:cubicBezTo>
                    <a:cubicBezTo>
                      <a:pt x="339" y="231"/>
                      <a:pt x="342" y="233"/>
                      <a:pt x="343" y="235"/>
                    </a:cubicBezTo>
                    <a:cubicBezTo>
                      <a:pt x="349" y="246"/>
                      <a:pt x="342" y="251"/>
                      <a:pt x="301" y="278"/>
                    </a:cubicBezTo>
                    <a:cubicBezTo>
                      <a:pt x="286" y="288"/>
                      <a:pt x="267" y="300"/>
                      <a:pt x="246" y="313"/>
                    </a:cubicBezTo>
                    <a:cubicBezTo>
                      <a:pt x="309" y="277"/>
                      <a:pt x="324" y="271"/>
                      <a:pt x="331" y="273"/>
                    </a:cubicBezTo>
                    <a:cubicBezTo>
                      <a:pt x="334" y="274"/>
                      <a:pt x="337" y="276"/>
                      <a:pt x="338" y="278"/>
                    </a:cubicBezTo>
                    <a:cubicBezTo>
                      <a:pt x="343" y="288"/>
                      <a:pt x="333" y="296"/>
                      <a:pt x="320" y="306"/>
                    </a:cubicBezTo>
                    <a:cubicBezTo>
                      <a:pt x="310" y="313"/>
                      <a:pt x="296" y="323"/>
                      <a:pt x="276" y="336"/>
                    </a:cubicBezTo>
                    <a:cubicBezTo>
                      <a:pt x="270" y="341"/>
                      <a:pt x="262" y="346"/>
                      <a:pt x="255" y="351"/>
                    </a:cubicBezTo>
                    <a:cubicBezTo>
                      <a:pt x="311" y="318"/>
                      <a:pt x="320" y="315"/>
                      <a:pt x="326" y="317"/>
                    </a:cubicBezTo>
                    <a:cubicBezTo>
                      <a:pt x="329" y="318"/>
                      <a:pt x="331" y="319"/>
                      <a:pt x="333" y="322"/>
                    </a:cubicBezTo>
                    <a:cubicBezTo>
                      <a:pt x="337" y="331"/>
                      <a:pt x="329" y="336"/>
                      <a:pt x="322" y="342"/>
                    </a:cubicBezTo>
                    <a:cubicBezTo>
                      <a:pt x="317" y="345"/>
                      <a:pt x="309" y="351"/>
                      <a:pt x="298" y="358"/>
                    </a:cubicBezTo>
                    <a:cubicBezTo>
                      <a:pt x="278" y="370"/>
                      <a:pt x="251" y="388"/>
                      <a:pt x="221" y="407"/>
                    </a:cubicBezTo>
                    <a:cubicBezTo>
                      <a:pt x="195" y="423"/>
                      <a:pt x="162" y="444"/>
                      <a:pt x="131" y="464"/>
                    </a:cubicBezTo>
                    <a:cubicBezTo>
                      <a:pt x="152" y="452"/>
                      <a:pt x="173" y="440"/>
                      <a:pt x="192" y="429"/>
                    </a:cubicBezTo>
                    <a:cubicBezTo>
                      <a:pt x="318" y="354"/>
                      <a:pt x="319" y="354"/>
                      <a:pt x="326" y="356"/>
                    </a:cubicBezTo>
                    <a:cubicBezTo>
                      <a:pt x="329" y="357"/>
                      <a:pt x="331" y="359"/>
                      <a:pt x="332" y="361"/>
                    </a:cubicBezTo>
                    <a:cubicBezTo>
                      <a:pt x="338" y="371"/>
                      <a:pt x="332" y="378"/>
                      <a:pt x="280" y="413"/>
                    </a:cubicBezTo>
                    <a:cubicBezTo>
                      <a:pt x="276" y="416"/>
                      <a:pt x="272" y="419"/>
                      <a:pt x="268" y="422"/>
                    </a:cubicBezTo>
                    <a:cubicBezTo>
                      <a:pt x="313" y="396"/>
                      <a:pt x="322" y="393"/>
                      <a:pt x="328" y="395"/>
                    </a:cubicBezTo>
                    <a:cubicBezTo>
                      <a:pt x="331" y="396"/>
                      <a:pt x="333" y="398"/>
                      <a:pt x="335" y="400"/>
                    </a:cubicBezTo>
                    <a:cubicBezTo>
                      <a:pt x="339" y="408"/>
                      <a:pt x="332" y="414"/>
                      <a:pt x="323" y="420"/>
                    </a:cubicBezTo>
                    <a:cubicBezTo>
                      <a:pt x="317" y="425"/>
                      <a:pt x="309" y="430"/>
                      <a:pt x="298" y="438"/>
                    </a:cubicBezTo>
                    <a:cubicBezTo>
                      <a:pt x="277" y="453"/>
                      <a:pt x="248" y="472"/>
                      <a:pt x="217" y="493"/>
                    </a:cubicBezTo>
                    <a:cubicBezTo>
                      <a:pt x="208" y="499"/>
                      <a:pt x="198" y="505"/>
                      <a:pt x="188" y="512"/>
                    </a:cubicBezTo>
                    <a:cubicBezTo>
                      <a:pt x="322" y="436"/>
                      <a:pt x="322" y="436"/>
                      <a:pt x="328" y="438"/>
                    </a:cubicBezTo>
                    <a:cubicBezTo>
                      <a:pt x="331" y="438"/>
                      <a:pt x="333" y="440"/>
                      <a:pt x="334" y="443"/>
                    </a:cubicBezTo>
                    <a:cubicBezTo>
                      <a:pt x="339" y="451"/>
                      <a:pt x="332" y="456"/>
                      <a:pt x="325" y="462"/>
                    </a:cubicBezTo>
                    <a:cubicBezTo>
                      <a:pt x="320" y="466"/>
                      <a:pt x="313" y="471"/>
                      <a:pt x="304" y="478"/>
                    </a:cubicBezTo>
                    <a:cubicBezTo>
                      <a:pt x="287" y="491"/>
                      <a:pt x="264" y="507"/>
                      <a:pt x="239" y="525"/>
                    </a:cubicBezTo>
                    <a:cubicBezTo>
                      <a:pt x="235" y="528"/>
                      <a:pt x="230" y="531"/>
                      <a:pt x="226" y="535"/>
                    </a:cubicBezTo>
                    <a:cubicBezTo>
                      <a:pt x="316" y="481"/>
                      <a:pt x="326" y="476"/>
                      <a:pt x="333" y="478"/>
                    </a:cubicBezTo>
                    <a:cubicBezTo>
                      <a:pt x="336" y="479"/>
                      <a:pt x="338" y="481"/>
                      <a:pt x="340" y="483"/>
                    </a:cubicBezTo>
                    <a:cubicBezTo>
                      <a:pt x="345" y="492"/>
                      <a:pt x="339" y="497"/>
                      <a:pt x="308" y="523"/>
                    </a:cubicBezTo>
                    <a:cubicBezTo>
                      <a:pt x="298" y="531"/>
                      <a:pt x="286" y="541"/>
                      <a:pt x="273" y="551"/>
                    </a:cubicBezTo>
                    <a:cubicBezTo>
                      <a:pt x="273" y="551"/>
                      <a:pt x="274" y="550"/>
                      <a:pt x="274" y="550"/>
                    </a:cubicBezTo>
                    <a:cubicBezTo>
                      <a:pt x="325" y="519"/>
                      <a:pt x="325" y="519"/>
                      <a:pt x="331" y="521"/>
                    </a:cubicBezTo>
                    <a:cubicBezTo>
                      <a:pt x="333" y="522"/>
                      <a:pt x="336" y="523"/>
                      <a:pt x="337" y="526"/>
                    </a:cubicBezTo>
                    <a:cubicBezTo>
                      <a:pt x="341" y="533"/>
                      <a:pt x="336" y="539"/>
                      <a:pt x="326" y="552"/>
                    </a:cubicBezTo>
                    <a:cubicBezTo>
                      <a:pt x="321" y="558"/>
                      <a:pt x="314" y="567"/>
                      <a:pt x="307" y="575"/>
                    </a:cubicBezTo>
                    <a:cubicBezTo>
                      <a:pt x="309" y="574"/>
                      <a:pt x="310" y="573"/>
                      <a:pt x="312" y="572"/>
                    </a:cubicBezTo>
                    <a:cubicBezTo>
                      <a:pt x="329" y="561"/>
                      <a:pt x="329" y="561"/>
                      <a:pt x="334" y="562"/>
                    </a:cubicBezTo>
                    <a:cubicBezTo>
                      <a:pt x="336" y="563"/>
                      <a:pt x="339" y="565"/>
                      <a:pt x="340" y="567"/>
                    </a:cubicBezTo>
                    <a:cubicBezTo>
                      <a:pt x="342" y="570"/>
                      <a:pt x="342" y="570"/>
                      <a:pt x="340" y="595"/>
                    </a:cubicBezTo>
                    <a:cubicBezTo>
                      <a:pt x="340" y="596"/>
                      <a:pt x="340" y="598"/>
                      <a:pt x="339" y="599"/>
                    </a:cubicBezTo>
                    <a:cubicBezTo>
                      <a:pt x="342" y="600"/>
                      <a:pt x="344" y="602"/>
                      <a:pt x="345" y="604"/>
                    </a:cubicBezTo>
                    <a:cubicBezTo>
                      <a:pt x="347" y="608"/>
                      <a:pt x="346" y="615"/>
                      <a:pt x="341" y="617"/>
                    </a:cubicBezTo>
                    <a:cubicBezTo>
                      <a:pt x="340" y="618"/>
                      <a:pt x="340" y="618"/>
                      <a:pt x="339" y="618"/>
                    </a:cubicBezTo>
                    <a:cubicBezTo>
                      <a:pt x="339" y="618"/>
                      <a:pt x="338" y="619"/>
                      <a:pt x="338" y="619"/>
                    </a:cubicBezTo>
                    <a:cubicBezTo>
                      <a:pt x="336" y="620"/>
                      <a:pt x="335" y="620"/>
                      <a:pt x="334" y="6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1" name="Freeform 28"/>
              <p:cNvSpPr>
                <a:spLocks/>
              </p:cNvSpPr>
              <p:nvPr/>
            </p:nvSpPr>
            <p:spPr bwMode="auto">
              <a:xfrm>
                <a:off x="6925566" y="4540803"/>
                <a:ext cx="171072" cy="29017"/>
              </a:xfrm>
              <a:custGeom>
                <a:avLst/>
                <a:gdLst>
                  <a:gd name="T0" fmla="*/ 232 w 232"/>
                  <a:gd name="T1" fmla="*/ 28 h 40"/>
                  <a:gd name="T2" fmla="*/ 221 w 232"/>
                  <a:gd name="T3" fmla="*/ 40 h 40"/>
                  <a:gd name="T4" fmla="*/ 12 w 232"/>
                  <a:gd name="T5" fmla="*/ 40 h 40"/>
                  <a:gd name="T6" fmla="*/ 0 w 232"/>
                  <a:gd name="T7" fmla="*/ 28 h 40"/>
                  <a:gd name="T8" fmla="*/ 0 w 232"/>
                  <a:gd name="T9" fmla="*/ 12 h 40"/>
                  <a:gd name="T10" fmla="*/ 12 w 232"/>
                  <a:gd name="T11" fmla="*/ 0 h 40"/>
                  <a:gd name="T12" fmla="*/ 221 w 232"/>
                  <a:gd name="T13" fmla="*/ 0 h 40"/>
                  <a:gd name="T14" fmla="*/ 232 w 232"/>
                  <a:gd name="T15" fmla="*/ 12 h 40"/>
                  <a:gd name="T16" fmla="*/ 232 w 232"/>
                  <a:gd name="T17" fmla="*/ 2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40">
                    <a:moveTo>
                      <a:pt x="232" y="28"/>
                    </a:moveTo>
                    <a:cubicBezTo>
                      <a:pt x="232" y="35"/>
                      <a:pt x="227" y="40"/>
                      <a:pt x="221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5" y="40"/>
                      <a:pt x="0" y="35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27" y="0"/>
                      <a:pt x="232" y="6"/>
                      <a:pt x="232" y="12"/>
                    </a:cubicBezTo>
                    <a:lnTo>
                      <a:pt x="23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2" name="Freeform 30"/>
              <p:cNvSpPr>
                <a:spLocks/>
              </p:cNvSpPr>
              <p:nvPr/>
            </p:nvSpPr>
            <p:spPr bwMode="auto">
              <a:xfrm>
                <a:off x="6943327" y="4787599"/>
                <a:ext cx="134925" cy="29017"/>
              </a:xfrm>
              <a:custGeom>
                <a:avLst/>
                <a:gdLst>
                  <a:gd name="T0" fmla="*/ 183 w 183"/>
                  <a:gd name="T1" fmla="*/ 29 h 40"/>
                  <a:gd name="T2" fmla="*/ 173 w 183"/>
                  <a:gd name="T3" fmla="*/ 40 h 40"/>
                  <a:gd name="T4" fmla="*/ 11 w 183"/>
                  <a:gd name="T5" fmla="*/ 40 h 40"/>
                  <a:gd name="T6" fmla="*/ 0 w 183"/>
                  <a:gd name="T7" fmla="*/ 29 h 40"/>
                  <a:gd name="T8" fmla="*/ 0 w 183"/>
                  <a:gd name="T9" fmla="*/ 10 h 40"/>
                  <a:gd name="T10" fmla="*/ 11 w 183"/>
                  <a:gd name="T11" fmla="*/ 0 h 40"/>
                  <a:gd name="T12" fmla="*/ 173 w 183"/>
                  <a:gd name="T13" fmla="*/ 0 h 40"/>
                  <a:gd name="T14" fmla="*/ 183 w 183"/>
                  <a:gd name="T15" fmla="*/ 10 h 40"/>
                  <a:gd name="T16" fmla="*/ 183 w 183"/>
                  <a:gd name="T17" fmla="*/ 2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3" h="40">
                    <a:moveTo>
                      <a:pt x="183" y="29"/>
                    </a:moveTo>
                    <a:cubicBezTo>
                      <a:pt x="183" y="35"/>
                      <a:pt x="179" y="40"/>
                      <a:pt x="173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5" y="40"/>
                      <a:pt x="0" y="35"/>
                      <a:pt x="0" y="2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79" y="0"/>
                      <a:pt x="183" y="4"/>
                      <a:pt x="183" y="10"/>
                    </a:cubicBezTo>
                    <a:lnTo>
                      <a:pt x="183" y="2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Freeform 28"/>
              <p:cNvSpPr>
                <a:spLocks/>
              </p:cNvSpPr>
              <p:nvPr/>
            </p:nvSpPr>
            <p:spPr bwMode="auto">
              <a:xfrm>
                <a:off x="6921208" y="4489947"/>
                <a:ext cx="171072" cy="29017"/>
              </a:xfrm>
              <a:custGeom>
                <a:avLst/>
                <a:gdLst>
                  <a:gd name="T0" fmla="*/ 232 w 232"/>
                  <a:gd name="T1" fmla="*/ 28 h 40"/>
                  <a:gd name="T2" fmla="*/ 221 w 232"/>
                  <a:gd name="T3" fmla="*/ 40 h 40"/>
                  <a:gd name="T4" fmla="*/ 12 w 232"/>
                  <a:gd name="T5" fmla="*/ 40 h 40"/>
                  <a:gd name="T6" fmla="*/ 0 w 232"/>
                  <a:gd name="T7" fmla="*/ 28 h 40"/>
                  <a:gd name="T8" fmla="*/ 0 w 232"/>
                  <a:gd name="T9" fmla="*/ 12 h 40"/>
                  <a:gd name="T10" fmla="*/ 12 w 232"/>
                  <a:gd name="T11" fmla="*/ 0 h 40"/>
                  <a:gd name="T12" fmla="*/ 221 w 232"/>
                  <a:gd name="T13" fmla="*/ 0 h 40"/>
                  <a:gd name="T14" fmla="*/ 232 w 232"/>
                  <a:gd name="T15" fmla="*/ 12 h 40"/>
                  <a:gd name="T16" fmla="*/ 232 w 232"/>
                  <a:gd name="T17" fmla="*/ 2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40">
                    <a:moveTo>
                      <a:pt x="232" y="28"/>
                    </a:moveTo>
                    <a:cubicBezTo>
                      <a:pt x="232" y="35"/>
                      <a:pt x="227" y="40"/>
                      <a:pt x="221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5" y="40"/>
                      <a:pt x="0" y="35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27" y="0"/>
                      <a:pt x="232" y="6"/>
                      <a:pt x="232" y="12"/>
                    </a:cubicBezTo>
                    <a:lnTo>
                      <a:pt x="23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 25"/>
            <p:cNvSpPr>
              <a:spLocks noEditPoints="1"/>
            </p:cNvSpPr>
            <p:nvPr/>
          </p:nvSpPr>
          <p:spPr bwMode="auto">
            <a:xfrm>
              <a:off x="6880071" y="4342572"/>
              <a:ext cx="347441" cy="554986"/>
            </a:xfrm>
            <a:custGeom>
              <a:avLst/>
              <a:gdLst>
                <a:gd name="T0" fmla="*/ 466 w 472"/>
                <a:gd name="T1" fmla="*/ 17 h 769"/>
                <a:gd name="T2" fmla="*/ 441 w 472"/>
                <a:gd name="T3" fmla="*/ 4 h 769"/>
                <a:gd name="T4" fmla="*/ 382 w 472"/>
                <a:gd name="T5" fmla="*/ 3 h 769"/>
                <a:gd name="T6" fmla="*/ 174 w 472"/>
                <a:gd name="T7" fmla="*/ 3 h 769"/>
                <a:gd name="T8" fmla="*/ 92 w 472"/>
                <a:gd name="T9" fmla="*/ 44 h 769"/>
                <a:gd name="T10" fmla="*/ 17 w 472"/>
                <a:gd name="T11" fmla="*/ 100 h 769"/>
                <a:gd name="T12" fmla="*/ 1 w 472"/>
                <a:gd name="T13" fmla="*/ 159 h 769"/>
                <a:gd name="T14" fmla="*/ 4 w 472"/>
                <a:gd name="T15" fmla="*/ 609 h 769"/>
                <a:gd name="T16" fmla="*/ 5 w 472"/>
                <a:gd name="T17" fmla="*/ 707 h 769"/>
                <a:gd name="T18" fmla="*/ 37 w 472"/>
                <a:gd name="T19" fmla="*/ 722 h 769"/>
                <a:gd name="T20" fmla="*/ 342 w 472"/>
                <a:gd name="T21" fmla="*/ 714 h 769"/>
                <a:gd name="T22" fmla="*/ 359 w 472"/>
                <a:gd name="T23" fmla="*/ 698 h 769"/>
                <a:gd name="T24" fmla="*/ 460 w 472"/>
                <a:gd name="T25" fmla="*/ 579 h 769"/>
                <a:gd name="T26" fmla="*/ 470 w 472"/>
                <a:gd name="T27" fmla="*/ 404 h 769"/>
                <a:gd name="T28" fmla="*/ 441 w 472"/>
                <a:gd name="T29" fmla="*/ 15 h 769"/>
                <a:gd name="T30" fmla="*/ 104 w 472"/>
                <a:gd name="T31" fmla="*/ 56 h 769"/>
                <a:gd name="T32" fmla="*/ 174 w 472"/>
                <a:gd name="T33" fmla="*/ 23 h 769"/>
                <a:gd name="T34" fmla="*/ 373 w 472"/>
                <a:gd name="T35" fmla="*/ 28 h 769"/>
                <a:gd name="T36" fmla="*/ 423 w 472"/>
                <a:gd name="T37" fmla="*/ 29 h 769"/>
                <a:gd name="T38" fmla="*/ 340 w 472"/>
                <a:gd name="T39" fmla="*/ 100 h 769"/>
                <a:gd name="T40" fmla="*/ 316 w 472"/>
                <a:gd name="T41" fmla="*/ 97 h 769"/>
                <a:gd name="T42" fmla="*/ 125 w 472"/>
                <a:gd name="T43" fmla="*/ 98 h 769"/>
                <a:gd name="T44" fmla="*/ 40 w 472"/>
                <a:gd name="T45" fmla="*/ 99 h 769"/>
                <a:gd name="T46" fmla="*/ 444 w 472"/>
                <a:gd name="T47" fmla="*/ 571 h 769"/>
                <a:gd name="T48" fmla="*/ 351 w 472"/>
                <a:gd name="T49" fmla="*/ 691 h 769"/>
                <a:gd name="T50" fmla="*/ 330 w 472"/>
                <a:gd name="T51" fmla="*/ 714 h 769"/>
                <a:gd name="T52" fmla="*/ 28 w 472"/>
                <a:gd name="T53" fmla="*/ 706 h 769"/>
                <a:gd name="T54" fmla="*/ 22 w 472"/>
                <a:gd name="T55" fmla="*/ 668 h 769"/>
                <a:gd name="T56" fmla="*/ 23 w 472"/>
                <a:gd name="T57" fmla="*/ 469 h 769"/>
                <a:gd name="T58" fmla="*/ 30 w 472"/>
                <a:gd name="T59" fmla="*/ 122 h 769"/>
                <a:gd name="T60" fmla="*/ 254 w 472"/>
                <a:gd name="T61" fmla="*/ 122 h 769"/>
                <a:gd name="T62" fmla="*/ 329 w 472"/>
                <a:gd name="T63" fmla="*/ 169 h 769"/>
                <a:gd name="T64" fmla="*/ 329 w 472"/>
                <a:gd name="T65" fmla="*/ 623 h 769"/>
                <a:gd name="T66" fmla="*/ 354 w 472"/>
                <a:gd name="T67" fmla="*/ 329 h 769"/>
                <a:gd name="T68" fmla="*/ 354 w 472"/>
                <a:gd name="T69" fmla="*/ 126 h 769"/>
                <a:gd name="T70" fmla="*/ 369 w 472"/>
                <a:gd name="T71" fmla="*/ 101 h 769"/>
                <a:gd name="T72" fmla="*/ 452 w 472"/>
                <a:gd name="T73" fmla="*/ 39 h 769"/>
                <a:gd name="T74" fmla="*/ 447 w 472"/>
                <a:gd name="T75" fmla="*/ 398 h 769"/>
                <a:gd name="T76" fmla="*/ 444 w 472"/>
                <a:gd name="T77" fmla="*/ 571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2" h="769">
                  <a:moveTo>
                    <a:pt x="472" y="49"/>
                  </a:moveTo>
                  <a:cubicBezTo>
                    <a:pt x="471" y="27"/>
                    <a:pt x="469" y="19"/>
                    <a:pt x="466" y="17"/>
                  </a:cubicBezTo>
                  <a:cubicBezTo>
                    <a:pt x="465" y="13"/>
                    <a:pt x="464" y="9"/>
                    <a:pt x="460" y="7"/>
                  </a:cubicBezTo>
                  <a:cubicBezTo>
                    <a:pt x="447" y="1"/>
                    <a:pt x="445" y="5"/>
                    <a:pt x="441" y="4"/>
                  </a:cubicBezTo>
                  <a:cubicBezTo>
                    <a:pt x="430" y="4"/>
                    <a:pt x="430" y="4"/>
                    <a:pt x="430" y="4"/>
                  </a:cubicBezTo>
                  <a:cubicBezTo>
                    <a:pt x="414" y="3"/>
                    <a:pt x="398" y="3"/>
                    <a:pt x="382" y="3"/>
                  </a:cubicBezTo>
                  <a:cubicBezTo>
                    <a:pt x="348" y="3"/>
                    <a:pt x="313" y="3"/>
                    <a:pt x="278" y="3"/>
                  </a:cubicBezTo>
                  <a:cubicBezTo>
                    <a:pt x="242" y="3"/>
                    <a:pt x="207" y="3"/>
                    <a:pt x="174" y="3"/>
                  </a:cubicBezTo>
                  <a:cubicBezTo>
                    <a:pt x="160" y="0"/>
                    <a:pt x="134" y="9"/>
                    <a:pt x="126" y="19"/>
                  </a:cubicBezTo>
                  <a:cubicBezTo>
                    <a:pt x="114" y="28"/>
                    <a:pt x="103" y="36"/>
                    <a:pt x="92" y="44"/>
                  </a:cubicBezTo>
                  <a:cubicBezTo>
                    <a:pt x="50" y="75"/>
                    <a:pt x="23" y="96"/>
                    <a:pt x="23" y="96"/>
                  </a:cubicBezTo>
                  <a:cubicBezTo>
                    <a:pt x="20" y="98"/>
                    <a:pt x="18" y="99"/>
                    <a:pt x="17" y="100"/>
                  </a:cubicBezTo>
                  <a:cubicBezTo>
                    <a:pt x="9" y="103"/>
                    <a:pt x="2" y="109"/>
                    <a:pt x="1" y="118"/>
                  </a:cubicBezTo>
                  <a:cubicBezTo>
                    <a:pt x="0" y="135"/>
                    <a:pt x="1" y="145"/>
                    <a:pt x="1" y="159"/>
                  </a:cubicBezTo>
                  <a:cubicBezTo>
                    <a:pt x="2" y="265"/>
                    <a:pt x="2" y="370"/>
                    <a:pt x="3" y="468"/>
                  </a:cubicBezTo>
                  <a:cubicBezTo>
                    <a:pt x="3" y="517"/>
                    <a:pt x="4" y="565"/>
                    <a:pt x="4" y="609"/>
                  </a:cubicBezTo>
                  <a:cubicBezTo>
                    <a:pt x="4" y="632"/>
                    <a:pt x="4" y="654"/>
                    <a:pt x="4" y="675"/>
                  </a:cubicBezTo>
                  <a:cubicBezTo>
                    <a:pt x="5" y="686"/>
                    <a:pt x="4" y="694"/>
                    <a:pt x="5" y="707"/>
                  </a:cubicBezTo>
                  <a:cubicBezTo>
                    <a:pt x="7" y="715"/>
                    <a:pt x="13" y="722"/>
                    <a:pt x="21" y="722"/>
                  </a:cubicBezTo>
                  <a:cubicBezTo>
                    <a:pt x="28" y="723"/>
                    <a:pt x="32" y="722"/>
                    <a:pt x="37" y="722"/>
                  </a:cubicBezTo>
                  <a:cubicBezTo>
                    <a:pt x="193" y="721"/>
                    <a:pt x="297" y="720"/>
                    <a:pt x="297" y="720"/>
                  </a:cubicBezTo>
                  <a:cubicBezTo>
                    <a:pt x="318" y="719"/>
                    <a:pt x="333" y="724"/>
                    <a:pt x="342" y="714"/>
                  </a:cubicBezTo>
                  <a:cubicBezTo>
                    <a:pt x="343" y="711"/>
                    <a:pt x="344" y="709"/>
                    <a:pt x="344" y="708"/>
                  </a:cubicBezTo>
                  <a:cubicBezTo>
                    <a:pt x="348" y="706"/>
                    <a:pt x="353" y="702"/>
                    <a:pt x="359" y="698"/>
                  </a:cubicBezTo>
                  <a:cubicBezTo>
                    <a:pt x="363" y="696"/>
                    <a:pt x="390" y="664"/>
                    <a:pt x="429" y="618"/>
                  </a:cubicBezTo>
                  <a:cubicBezTo>
                    <a:pt x="439" y="606"/>
                    <a:pt x="448" y="595"/>
                    <a:pt x="460" y="579"/>
                  </a:cubicBezTo>
                  <a:cubicBezTo>
                    <a:pt x="472" y="558"/>
                    <a:pt x="466" y="539"/>
                    <a:pt x="468" y="521"/>
                  </a:cubicBezTo>
                  <a:cubicBezTo>
                    <a:pt x="469" y="484"/>
                    <a:pt x="469" y="444"/>
                    <a:pt x="470" y="404"/>
                  </a:cubicBezTo>
                  <a:cubicBezTo>
                    <a:pt x="472" y="243"/>
                    <a:pt x="472" y="78"/>
                    <a:pt x="472" y="49"/>
                  </a:cubicBezTo>
                  <a:close/>
                  <a:moveTo>
                    <a:pt x="441" y="15"/>
                  </a:moveTo>
                  <a:cubicBezTo>
                    <a:pt x="441" y="12"/>
                    <a:pt x="442" y="14"/>
                    <a:pt x="441" y="15"/>
                  </a:cubicBezTo>
                  <a:close/>
                  <a:moveTo>
                    <a:pt x="104" y="56"/>
                  </a:moveTo>
                  <a:cubicBezTo>
                    <a:pt x="115" y="49"/>
                    <a:pt x="126" y="41"/>
                    <a:pt x="138" y="33"/>
                  </a:cubicBezTo>
                  <a:cubicBezTo>
                    <a:pt x="152" y="23"/>
                    <a:pt x="155" y="22"/>
                    <a:pt x="174" y="23"/>
                  </a:cubicBezTo>
                  <a:cubicBezTo>
                    <a:pt x="205" y="24"/>
                    <a:pt x="239" y="25"/>
                    <a:pt x="273" y="26"/>
                  </a:cubicBezTo>
                  <a:cubicBezTo>
                    <a:pt x="306" y="26"/>
                    <a:pt x="340" y="27"/>
                    <a:pt x="373" y="28"/>
                  </a:cubicBezTo>
                  <a:cubicBezTo>
                    <a:pt x="389" y="28"/>
                    <a:pt x="405" y="28"/>
                    <a:pt x="420" y="29"/>
                  </a:cubicBezTo>
                  <a:cubicBezTo>
                    <a:pt x="421" y="29"/>
                    <a:pt x="422" y="29"/>
                    <a:pt x="423" y="29"/>
                  </a:cubicBezTo>
                  <a:cubicBezTo>
                    <a:pt x="388" y="56"/>
                    <a:pt x="363" y="76"/>
                    <a:pt x="355" y="83"/>
                  </a:cubicBezTo>
                  <a:cubicBezTo>
                    <a:pt x="347" y="91"/>
                    <a:pt x="342" y="96"/>
                    <a:pt x="340" y="100"/>
                  </a:cubicBezTo>
                  <a:cubicBezTo>
                    <a:pt x="339" y="100"/>
                    <a:pt x="339" y="100"/>
                    <a:pt x="339" y="100"/>
                  </a:cubicBezTo>
                  <a:cubicBezTo>
                    <a:pt x="324" y="95"/>
                    <a:pt x="324" y="98"/>
                    <a:pt x="316" y="97"/>
                  </a:cubicBezTo>
                  <a:cubicBezTo>
                    <a:pt x="279" y="98"/>
                    <a:pt x="279" y="98"/>
                    <a:pt x="279" y="98"/>
                  </a:cubicBezTo>
                  <a:cubicBezTo>
                    <a:pt x="229" y="98"/>
                    <a:pt x="177" y="98"/>
                    <a:pt x="125" y="98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9"/>
                    <a:pt x="40" y="99"/>
                    <a:pt x="40" y="99"/>
                  </a:cubicBezTo>
                  <a:cubicBezTo>
                    <a:pt x="53" y="91"/>
                    <a:pt x="75" y="76"/>
                    <a:pt x="104" y="56"/>
                  </a:cubicBezTo>
                  <a:close/>
                  <a:moveTo>
                    <a:pt x="444" y="571"/>
                  </a:moveTo>
                  <a:cubicBezTo>
                    <a:pt x="434" y="584"/>
                    <a:pt x="423" y="598"/>
                    <a:pt x="414" y="610"/>
                  </a:cubicBezTo>
                  <a:cubicBezTo>
                    <a:pt x="376" y="659"/>
                    <a:pt x="351" y="691"/>
                    <a:pt x="351" y="691"/>
                  </a:cubicBezTo>
                  <a:cubicBezTo>
                    <a:pt x="340" y="704"/>
                    <a:pt x="338" y="709"/>
                    <a:pt x="340" y="709"/>
                  </a:cubicBezTo>
                  <a:cubicBezTo>
                    <a:pt x="338" y="712"/>
                    <a:pt x="335" y="714"/>
                    <a:pt x="330" y="714"/>
                  </a:cubicBezTo>
                  <a:cubicBezTo>
                    <a:pt x="321" y="712"/>
                    <a:pt x="309" y="711"/>
                    <a:pt x="297" y="709"/>
                  </a:cubicBezTo>
                  <a:cubicBezTo>
                    <a:pt x="285" y="708"/>
                    <a:pt x="180" y="707"/>
                    <a:pt x="28" y="706"/>
                  </a:cubicBezTo>
                  <a:cubicBezTo>
                    <a:pt x="18" y="704"/>
                    <a:pt x="23" y="709"/>
                    <a:pt x="22" y="698"/>
                  </a:cubicBezTo>
                  <a:cubicBezTo>
                    <a:pt x="22" y="688"/>
                    <a:pt x="22" y="678"/>
                    <a:pt x="22" y="668"/>
                  </a:cubicBezTo>
                  <a:cubicBezTo>
                    <a:pt x="22" y="648"/>
                    <a:pt x="22" y="627"/>
                    <a:pt x="22" y="605"/>
                  </a:cubicBezTo>
                  <a:cubicBezTo>
                    <a:pt x="22" y="562"/>
                    <a:pt x="23" y="516"/>
                    <a:pt x="23" y="469"/>
                  </a:cubicBezTo>
                  <a:cubicBezTo>
                    <a:pt x="23" y="375"/>
                    <a:pt x="23" y="274"/>
                    <a:pt x="24" y="173"/>
                  </a:cubicBezTo>
                  <a:cubicBezTo>
                    <a:pt x="26" y="151"/>
                    <a:pt x="18" y="110"/>
                    <a:pt x="30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56" y="122"/>
                    <a:pt x="206" y="122"/>
                    <a:pt x="254" y="122"/>
                  </a:cubicBezTo>
                  <a:cubicBezTo>
                    <a:pt x="279" y="122"/>
                    <a:pt x="303" y="122"/>
                    <a:pt x="326" y="122"/>
                  </a:cubicBezTo>
                  <a:cubicBezTo>
                    <a:pt x="331" y="111"/>
                    <a:pt x="328" y="150"/>
                    <a:pt x="329" y="169"/>
                  </a:cubicBezTo>
                  <a:cubicBezTo>
                    <a:pt x="329" y="215"/>
                    <a:pt x="329" y="258"/>
                    <a:pt x="329" y="299"/>
                  </a:cubicBezTo>
                  <a:cubicBezTo>
                    <a:pt x="329" y="464"/>
                    <a:pt x="329" y="586"/>
                    <a:pt x="329" y="623"/>
                  </a:cubicBezTo>
                  <a:cubicBezTo>
                    <a:pt x="331" y="769"/>
                    <a:pt x="345" y="684"/>
                    <a:pt x="352" y="623"/>
                  </a:cubicBezTo>
                  <a:cubicBezTo>
                    <a:pt x="354" y="608"/>
                    <a:pt x="355" y="493"/>
                    <a:pt x="354" y="329"/>
                  </a:cubicBezTo>
                  <a:cubicBezTo>
                    <a:pt x="354" y="288"/>
                    <a:pt x="354" y="244"/>
                    <a:pt x="354" y="197"/>
                  </a:cubicBezTo>
                  <a:cubicBezTo>
                    <a:pt x="354" y="174"/>
                    <a:pt x="354" y="150"/>
                    <a:pt x="354" y="126"/>
                  </a:cubicBezTo>
                  <a:cubicBezTo>
                    <a:pt x="355" y="124"/>
                    <a:pt x="354" y="114"/>
                    <a:pt x="349" y="107"/>
                  </a:cubicBezTo>
                  <a:cubicBezTo>
                    <a:pt x="355" y="106"/>
                    <a:pt x="363" y="104"/>
                    <a:pt x="369" y="101"/>
                  </a:cubicBezTo>
                  <a:cubicBezTo>
                    <a:pt x="374" y="100"/>
                    <a:pt x="405" y="76"/>
                    <a:pt x="448" y="42"/>
                  </a:cubicBezTo>
                  <a:cubicBezTo>
                    <a:pt x="452" y="39"/>
                    <a:pt x="452" y="39"/>
                    <a:pt x="452" y="39"/>
                  </a:cubicBezTo>
                  <a:cubicBezTo>
                    <a:pt x="450" y="42"/>
                    <a:pt x="449" y="46"/>
                    <a:pt x="449" y="49"/>
                  </a:cubicBezTo>
                  <a:cubicBezTo>
                    <a:pt x="445" y="61"/>
                    <a:pt x="446" y="231"/>
                    <a:pt x="447" y="398"/>
                  </a:cubicBezTo>
                  <a:cubicBezTo>
                    <a:pt x="448" y="440"/>
                    <a:pt x="448" y="482"/>
                    <a:pt x="449" y="520"/>
                  </a:cubicBezTo>
                  <a:cubicBezTo>
                    <a:pt x="448" y="540"/>
                    <a:pt x="452" y="560"/>
                    <a:pt x="444" y="57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8258022" y="4726556"/>
            <a:ext cx="347441" cy="554986"/>
            <a:chOff x="6880071" y="4342572"/>
            <a:chExt cx="347441" cy="554986"/>
          </a:xfrm>
          <a:solidFill>
            <a:schemeClr val="tx1"/>
          </a:solidFill>
        </p:grpSpPr>
        <p:grpSp>
          <p:nvGrpSpPr>
            <p:cNvPr id="85" name="Group 84"/>
            <p:cNvGrpSpPr/>
            <p:nvPr/>
          </p:nvGrpSpPr>
          <p:grpSpPr>
            <a:xfrm>
              <a:off x="6887276" y="4410592"/>
              <a:ext cx="257698" cy="450525"/>
              <a:chOff x="6881629" y="4415267"/>
              <a:chExt cx="257698" cy="450525"/>
            </a:xfrm>
            <a:grpFill/>
          </p:grpSpPr>
          <p:sp>
            <p:nvSpPr>
              <p:cNvPr id="87" name="Freeform 24"/>
              <p:cNvSpPr>
                <a:spLocks/>
              </p:cNvSpPr>
              <p:nvPr/>
            </p:nvSpPr>
            <p:spPr bwMode="auto">
              <a:xfrm>
                <a:off x="6881629" y="4415267"/>
                <a:ext cx="257698" cy="450525"/>
              </a:xfrm>
              <a:custGeom>
                <a:avLst/>
                <a:gdLst>
                  <a:gd name="T0" fmla="*/ 320 w 350"/>
                  <a:gd name="T1" fmla="*/ 593 h 624"/>
                  <a:gd name="T2" fmla="*/ 268 w 350"/>
                  <a:gd name="T3" fmla="*/ 590 h 624"/>
                  <a:gd name="T4" fmla="*/ 179 w 350"/>
                  <a:gd name="T5" fmla="*/ 622 h 624"/>
                  <a:gd name="T6" fmla="*/ 250 w 350"/>
                  <a:gd name="T7" fmla="*/ 544 h 624"/>
                  <a:gd name="T8" fmla="*/ 144 w 350"/>
                  <a:gd name="T9" fmla="*/ 570 h 624"/>
                  <a:gd name="T10" fmla="*/ 33 w 350"/>
                  <a:gd name="T11" fmla="*/ 610 h 624"/>
                  <a:gd name="T12" fmla="*/ 25 w 350"/>
                  <a:gd name="T13" fmla="*/ 580 h 624"/>
                  <a:gd name="T14" fmla="*/ 104 w 350"/>
                  <a:gd name="T15" fmla="*/ 503 h 624"/>
                  <a:gd name="T16" fmla="*/ 58 w 350"/>
                  <a:gd name="T17" fmla="*/ 489 h 624"/>
                  <a:gd name="T18" fmla="*/ 48 w 350"/>
                  <a:gd name="T19" fmla="*/ 462 h 624"/>
                  <a:gd name="T20" fmla="*/ 16 w 350"/>
                  <a:gd name="T21" fmla="*/ 465 h 624"/>
                  <a:gd name="T22" fmla="*/ 14 w 350"/>
                  <a:gd name="T23" fmla="*/ 427 h 624"/>
                  <a:gd name="T24" fmla="*/ 22 w 350"/>
                  <a:gd name="T25" fmla="*/ 383 h 624"/>
                  <a:gd name="T26" fmla="*/ 15 w 350"/>
                  <a:gd name="T27" fmla="*/ 345 h 624"/>
                  <a:gd name="T28" fmla="*/ 87 w 350"/>
                  <a:gd name="T29" fmla="*/ 269 h 624"/>
                  <a:gd name="T30" fmla="*/ 70 w 350"/>
                  <a:gd name="T31" fmla="*/ 240 h 624"/>
                  <a:gd name="T32" fmla="*/ 10 w 350"/>
                  <a:gd name="T33" fmla="*/ 257 h 624"/>
                  <a:gd name="T34" fmla="*/ 155 w 350"/>
                  <a:gd name="T35" fmla="*/ 151 h 624"/>
                  <a:gd name="T36" fmla="*/ 55 w 350"/>
                  <a:gd name="T37" fmla="*/ 174 h 624"/>
                  <a:gd name="T38" fmla="*/ 12 w 350"/>
                  <a:gd name="T39" fmla="*/ 183 h 624"/>
                  <a:gd name="T40" fmla="*/ 93 w 350"/>
                  <a:gd name="T41" fmla="*/ 103 h 624"/>
                  <a:gd name="T42" fmla="*/ 16 w 350"/>
                  <a:gd name="T43" fmla="*/ 133 h 624"/>
                  <a:gd name="T44" fmla="*/ 5 w 350"/>
                  <a:gd name="T45" fmla="*/ 99 h 624"/>
                  <a:gd name="T46" fmla="*/ 16 w 350"/>
                  <a:gd name="T47" fmla="*/ 50 h 624"/>
                  <a:gd name="T48" fmla="*/ 9 w 350"/>
                  <a:gd name="T49" fmla="*/ 3 h 624"/>
                  <a:gd name="T50" fmla="*/ 31 w 350"/>
                  <a:gd name="T51" fmla="*/ 28 h 624"/>
                  <a:gd name="T52" fmla="*/ 87 w 350"/>
                  <a:gd name="T53" fmla="*/ 11 h 624"/>
                  <a:gd name="T54" fmla="*/ 77 w 350"/>
                  <a:gd name="T55" fmla="*/ 47 h 624"/>
                  <a:gd name="T56" fmla="*/ 110 w 350"/>
                  <a:gd name="T57" fmla="*/ 69 h 624"/>
                  <a:gd name="T58" fmla="*/ 190 w 350"/>
                  <a:gd name="T59" fmla="*/ 58 h 624"/>
                  <a:gd name="T60" fmla="*/ 259 w 350"/>
                  <a:gd name="T61" fmla="*/ 60 h 624"/>
                  <a:gd name="T62" fmla="*/ 344 w 350"/>
                  <a:gd name="T63" fmla="*/ 33 h 624"/>
                  <a:gd name="T64" fmla="*/ 335 w 350"/>
                  <a:gd name="T65" fmla="*/ 77 h 624"/>
                  <a:gd name="T66" fmla="*/ 188 w 350"/>
                  <a:gd name="T67" fmla="*/ 188 h 624"/>
                  <a:gd name="T68" fmla="*/ 301 w 350"/>
                  <a:gd name="T69" fmla="*/ 152 h 624"/>
                  <a:gd name="T70" fmla="*/ 337 w 350"/>
                  <a:gd name="T71" fmla="*/ 149 h 624"/>
                  <a:gd name="T72" fmla="*/ 252 w 350"/>
                  <a:gd name="T73" fmla="*/ 226 h 624"/>
                  <a:gd name="T74" fmla="*/ 333 w 350"/>
                  <a:gd name="T75" fmla="*/ 201 h 624"/>
                  <a:gd name="T76" fmla="*/ 206 w 350"/>
                  <a:gd name="T77" fmla="*/ 301 h 624"/>
                  <a:gd name="T78" fmla="*/ 246 w 350"/>
                  <a:gd name="T79" fmla="*/ 313 h 624"/>
                  <a:gd name="T80" fmla="*/ 276 w 350"/>
                  <a:gd name="T81" fmla="*/ 336 h 624"/>
                  <a:gd name="T82" fmla="*/ 322 w 350"/>
                  <a:gd name="T83" fmla="*/ 342 h 624"/>
                  <a:gd name="T84" fmla="*/ 192 w 350"/>
                  <a:gd name="T85" fmla="*/ 429 h 624"/>
                  <a:gd name="T86" fmla="*/ 268 w 350"/>
                  <a:gd name="T87" fmla="*/ 422 h 624"/>
                  <a:gd name="T88" fmla="*/ 298 w 350"/>
                  <a:gd name="T89" fmla="*/ 438 h 624"/>
                  <a:gd name="T90" fmla="*/ 334 w 350"/>
                  <a:gd name="T91" fmla="*/ 443 h 624"/>
                  <a:gd name="T92" fmla="*/ 226 w 350"/>
                  <a:gd name="T93" fmla="*/ 535 h 624"/>
                  <a:gd name="T94" fmla="*/ 273 w 350"/>
                  <a:gd name="T95" fmla="*/ 551 h 624"/>
                  <a:gd name="T96" fmla="*/ 326 w 350"/>
                  <a:gd name="T97" fmla="*/ 552 h 624"/>
                  <a:gd name="T98" fmla="*/ 340 w 350"/>
                  <a:gd name="T99" fmla="*/ 567 h 624"/>
                  <a:gd name="T100" fmla="*/ 341 w 350"/>
                  <a:gd name="T101" fmla="*/ 617 h 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624">
                    <a:moveTo>
                      <a:pt x="334" y="621"/>
                    </a:moveTo>
                    <a:cubicBezTo>
                      <a:pt x="332" y="622"/>
                      <a:pt x="329" y="623"/>
                      <a:pt x="326" y="622"/>
                    </a:cubicBezTo>
                    <a:cubicBezTo>
                      <a:pt x="324" y="622"/>
                      <a:pt x="321" y="620"/>
                      <a:pt x="320" y="617"/>
                    </a:cubicBezTo>
                    <a:cubicBezTo>
                      <a:pt x="318" y="614"/>
                      <a:pt x="318" y="614"/>
                      <a:pt x="320" y="593"/>
                    </a:cubicBezTo>
                    <a:cubicBezTo>
                      <a:pt x="320" y="592"/>
                      <a:pt x="320" y="591"/>
                      <a:pt x="320" y="590"/>
                    </a:cubicBezTo>
                    <a:cubicBezTo>
                      <a:pt x="276" y="617"/>
                      <a:pt x="272" y="618"/>
                      <a:pt x="266" y="617"/>
                    </a:cubicBezTo>
                    <a:cubicBezTo>
                      <a:pt x="263" y="616"/>
                      <a:pt x="261" y="614"/>
                      <a:pt x="260" y="612"/>
                    </a:cubicBezTo>
                    <a:cubicBezTo>
                      <a:pt x="256" y="605"/>
                      <a:pt x="260" y="600"/>
                      <a:pt x="268" y="590"/>
                    </a:cubicBezTo>
                    <a:cubicBezTo>
                      <a:pt x="273" y="583"/>
                      <a:pt x="280" y="575"/>
                      <a:pt x="287" y="567"/>
                    </a:cubicBezTo>
                    <a:cubicBezTo>
                      <a:pt x="288" y="566"/>
                      <a:pt x="289" y="565"/>
                      <a:pt x="290" y="564"/>
                    </a:cubicBezTo>
                    <a:cubicBezTo>
                      <a:pt x="288" y="565"/>
                      <a:pt x="286" y="566"/>
                      <a:pt x="284" y="567"/>
                    </a:cubicBezTo>
                    <a:cubicBezTo>
                      <a:pt x="198" y="619"/>
                      <a:pt x="187" y="624"/>
                      <a:pt x="179" y="622"/>
                    </a:cubicBezTo>
                    <a:cubicBezTo>
                      <a:pt x="176" y="621"/>
                      <a:pt x="174" y="619"/>
                      <a:pt x="173" y="617"/>
                    </a:cubicBezTo>
                    <a:cubicBezTo>
                      <a:pt x="168" y="609"/>
                      <a:pt x="172" y="606"/>
                      <a:pt x="192" y="589"/>
                    </a:cubicBezTo>
                    <a:cubicBezTo>
                      <a:pt x="203" y="581"/>
                      <a:pt x="218" y="569"/>
                      <a:pt x="233" y="557"/>
                    </a:cubicBezTo>
                    <a:cubicBezTo>
                      <a:pt x="238" y="553"/>
                      <a:pt x="244" y="548"/>
                      <a:pt x="250" y="544"/>
                    </a:cubicBezTo>
                    <a:cubicBezTo>
                      <a:pt x="242" y="548"/>
                      <a:pt x="234" y="553"/>
                      <a:pt x="227" y="557"/>
                    </a:cubicBezTo>
                    <a:cubicBezTo>
                      <a:pt x="128" y="617"/>
                      <a:pt x="118" y="621"/>
                      <a:pt x="110" y="619"/>
                    </a:cubicBezTo>
                    <a:cubicBezTo>
                      <a:pt x="107" y="619"/>
                      <a:pt x="105" y="617"/>
                      <a:pt x="104" y="614"/>
                    </a:cubicBezTo>
                    <a:cubicBezTo>
                      <a:pt x="99" y="605"/>
                      <a:pt x="103" y="601"/>
                      <a:pt x="144" y="570"/>
                    </a:cubicBezTo>
                    <a:cubicBezTo>
                      <a:pt x="160" y="557"/>
                      <a:pt x="180" y="543"/>
                      <a:pt x="201" y="528"/>
                    </a:cubicBezTo>
                    <a:cubicBezTo>
                      <a:pt x="200" y="529"/>
                      <a:pt x="198" y="530"/>
                      <a:pt x="197" y="530"/>
                    </a:cubicBezTo>
                    <a:cubicBezTo>
                      <a:pt x="45" y="617"/>
                      <a:pt x="45" y="616"/>
                      <a:pt x="39" y="615"/>
                    </a:cubicBezTo>
                    <a:cubicBezTo>
                      <a:pt x="36" y="614"/>
                      <a:pt x="34" y="612"/>
                      <a:pt x="33" y="610"/>
                    </a:cubicBezTo>
                    <a:cubicBezTo>
                      <a:pt x="27" y="601"/>
                      <a:pt x="36" y="594"/>
                      <a:pt x="50" y="584"/>
                    </a:cubicBezTo>
                    <a:cubicBezTo>
                      <a:pt x="59" y="577"/>
                      <a:pt x="72" y="568"/>
                      <a:pt x="90" y="555"/>
                    </a:cubicBezTo>
                    <a:cubicBezTo>
                      <a:pt x="107" y="543"/>
                      <a:pt x="126" y="530"/>
                      <a:pt x="147" y="516"/>
                    </a:cubicBezTo>
                    <a:cubicBezTo>
                      <a:pt x="38" y="580"/>
                      <a:pt x="32" y="582"/>
                      <a:pt x="25" y="580"/>
                    </a:cubicBezTo>
                    <a:cubicBezTo>
                      <a:pt x="22" y="580"/>
                      <a:pt x="19" y="578"/>
                      <a:pt x="18" y="575"/>
                    </a:cubicBezTo>
                    <a:cubicBezTo>
                      <a:pt x="13" y="566"/>
                      <a:pt x="23" y="559"/>
                      <a:pt x="31" y="552"/>
                    </a:cubicBezTo>
                    <a:cubicBezTo>
                      <a:pt x="38" y="547"/>
                      <a:pt x="48" y="540"/>
                      <a:pt x="62" y="531"/>
                    </a:cubicBezTo>
                    <a:cubicBezTo>
                      <a:pt x="74" y="522"/>
                      <a:pt x="88" y="513"/>
                      <a:pt x="104" y="503"/>
                    </a:cubicBezTo>
                    <a:cubicBezTo>
                      <a:pt x="34" y="544"/>
                      <a:pt x="19" y="550"/>
                      <a:pt x="12" y="548"/>
                    </a:cubicBezTo>
                    <a:cubicBezTo>
                      <a:pt x="9" y="547"/>
                      <a:pt x="7" y="545"/>
                      <a:pt x="5" y="542"/>
                    </a:cubicBezTo>
                    <a:cubicBezTo>
                      <a:pt x="0" y="533"/>
                      <a:pt x="9" y="524"/>
                      <a:pt x="25" y="512"/>
                    </a:cubicBezTo>
                    <a:cubicBezTo>
                      <a:pt x="33" y="506"/>
                      <a:pt x="44" y="498"/>
                      <a:pt x="58" y="489"/>
                    </a:cubicBezTo>
                    <a:cubicBezTo>
                      <a:pt x="22" y="508"/>
                      <a:pt x="18" y="509"/>
                      <a:pt x="13" y="508"/>
                    </a:cubicBezTo>
                    <a:cubicBezTo>
                      <a:pt x="10" y="507"/>
                      <a:pt x="8" y="505"/>
                      <a:pt x="6" y="503"/>
                    </a:cubicBezTo>
                    <a:cubicBezTo>
                      <a:pt x="2" y="494"/>
                      <a:pt x="10" y="488"/>
                      <a:pt x="19" y="481"/>
                    </a:cubicBezTo>
                    <a:cubicBezTo>
                      <a:pt x="25" y="477"/>
                      <a:pt x="35" y="470"/>
                      <a:pt x="48" y="462"/>
                    </a:cubicBezTo>
                    <a:cubicBezTo>
                      <a:pt x="72" y="446"/>
                      <a:pt x="104" y="425"/>
                      <a:pt x="139" y="402"/>
                    </a:cubicBezTo>
                    <a:cubicBezTo>
                      <a:pt x="157" y="390"/>
                      <a:pt x="177" y="377"/>
                      <a:pt x="197" y="364"/>
                    </a:cubicBezTo>
                    <a:cubicBezTo>
                      <a:pt x="175" y="377"/>
                      <a:pt x="154" y="390"/>
                      <a:pt x="135" y="401"/>
                    </a:cubicBezTo>
                    <a:cubicBezTo>
                      <a:pt x="23" y="467"/>
                      <a:pt x="23" y="467"/>
                      <a:pt x="16" y="465"/>
                    </a:cubicBezTo>
                    <a:cubicBezTo>
                      <a:pt x="14" y="464"/>
                      <a:pt x="11" y="462"/>
                      <a:pt x="10" y="460"/>
                    </a:cubicBezTo>
                    <a:cubicBezTo>
                      <a:pt x="4" y="450"/>
                      <a:pt x="16" y="440"/>
                      <a:pt x="27" y="432"/>
                    </a:cubicBezTo>
                    <a:cubicBezTo>
                      <a:pt x="34" y="427"/>
                      <a:pt x="42" y="421"/>
                      <a:pt x="53" y="413"/>
                    </a:cubicBezTo>
                    <a:cubicBezTo>
                      <a:pt x="30" y="425"/>
                      <a:pt x="19" y="428"/>
                      <a:pt x="14" y="427"/>
                    </a:cubicBezTo>
                    <a:cubicBezTo>
                      <a:pt x="11" y="426"/>
                      <a:pt x="9" y="424"/>
                      <a:pt x="7" y="422"/>
                    </a:cubicBezTo>
                    <a:cubicBezTo>
                      <a:pt x="1" y="411"/>
                      <a:pt x="8" y="404"/>
                      <a:pt x="55" y="374"/>
                    </a:cubicBezTo>
                    <a:cubicBezTo>
                      <a:pt x="57" y="372"/>
                      <a:pt x="60" y="370"/>
                      <a:pt x="63" y="368"/>
                    </a:cubicBezTo>
                    <a:cubicBezTo>
                      <a:pt x="38" y="381"/>
                      <a:pt x="27" y="384"/>
                      <a:pt x="22" y="383"/>
                    </a:cubicBezTo>
                    <a:cubicBezTo>
                      <a:pt x="19" y="382"/>
                      <a:pt x="16" y="380"/>
                      <a:pt x="15" y="377"/>
                    </a:cubicBezTo>
                    <a:cubicBezTo>
                      <a:pt x="9" y="367"/>
                      <a:pt x="19" y="359"/>
                      <a:pt x="37" y="345"/>
                    </a:cubicBezTo>
                    <a:cubicBezTo>
                      <a:pt x="45" y="339"/>
                      <a:pt x="55" y="332"/>
                      <a:pt x="68" y="323"/>
                    </a:cubicBezTo>
                    <a:cubicBezTo>
                      <a:pt x="31" y="344"/>
                      <a:pt x="20" y="347"/>
                      <a:pt x="15" y="345"/>
                    </a:cubicBezTo>
                    <a:cubicBezTo>
                      <a:pt x="12" y="345"/>
                      <a:pt x="10" y="343"/>
                      <a:pt x="8" y="340"/>
                    </a:cubicBezTo>
                    <a:cubicBezTo>
                      <a:pt x="3" y="330"/>
                      <a:pt x="13" y="322"/>
                      <a:pt x="29" y="310"/>
                    </a:cubicBezTo>
                    <a:cubicBezTo>
                      <a:pt x="41" y="301"/>
                      <a:pt x="58" y="289"/>
                      <a:pt x="80" y="273"/>
                    </a:cubicBezTo>
                    <a:cubicBezTo>
                      <a:pt x="83" y="272"/>
                      <a:pt x="85" y="270"/>
                      <a:pt x="87" y="269"/>
                    </a:cubicBezTo>
                    <a:cubicBezTo>
                      <a:pt x="26" y="303"/>
                      <a:pt x="24" y="302"/>
                      <a:pt x="19" y="301"/>
                    </a:cubicBezTo>
                    <a:cubicBezTo>
                      <a:pt x="17" y="300"/>
                      <a:pt x="14" y="298"/>
                      <a:pt x="13" y="296"/>
                    </a:cubicBezTo>
                    <a:cubicBezTo>
                      <a:pt x="8" y="286"/>
                      <a:pt x="19" y="277"/>
                      <a:pt x="29" y="269"/>
                    </a:cubicBezTo>
                    <a:cubicBezTo>
                      <a:pt x="38" y="262"/>
                      <a:pt x="52" y="253"/>
                      <a:pt x="70" y="240"/>
                    </a:cubicBezTo>
                    <a:cubicBezTo>
                      <a:pt x="94" y="224"/>
                      <a:pt x="124" y="205"/>
                      <a:pt x="155" y="185"/>
                    </a:cubicBezTo>
                    <a:cubicBezTo>
                      <a:pt x="130" y="199"/>
                      <a:pt x="107" y="213"/>
                      <a:pt x="89" y="224"/>
                    </a:cubicBezTo>
                    <a:cubicBezTo>
                      <a:pt x="21" y="263"/>
                      <a:pt x="21" y="263"/>
                      <a:pt x="17" y="262"/>
                    </a:cubicBezTo>
                    <a:cubicBezTo>
                      <a:pt x="14" y="261"/>
                      <a:pt x="12" y="260"/>
                      <a:pt x="10" y="257"/>
                    </a:cubicBezTo>
                    <a:cubicBezTo>
                      <a:pt x="6" y="249"/>
                      <a:pt x="13" y="244"/>
                      <a:pt x="20" y="239"/>
                    </a:cubicBezTo>
                    <a:cubicBezTo>
                      <a:pt x="25" y="236"/>
                      <a:pt x="32" y="231"/>
                      <a:pt x="40" y="226"/>
                    </a:cubicBezTo>
                    <a:cubicBezTo>
                      <a:pt x="57" y="215"/>
                      <a:pt x="80" y="199"/>
                      <a:pt x="107" y="182"/>
                    </a:cubicBezTo>
                    <a:cubicBezTo>
                      <a:pt x="121" y="173"/>
                      <a:pt x="138" y="162"/>
                      <a:pt x="155" y="151"/>
                    </a:cubicBezTo>
                    <a:cubicBezTo>
                      <a:pt x="29" y="223"/>
                      <a:pt x="27" y="222"/>
                      <a:pt x="21" y="221"/>
                    </a:cubicBezTo>
                    <a:cubicBezTo>
                      <a:pt x="19" y="220"/>
                      <a:pt x="16" y="218"/>
                      <a:pt x="15" y="216"/>
                    </a:cubicBezTo>
                    <a:cubicBezTo>
                      <a:pt x="10" y="207"/>
                      <a:pt x="18" y="202"/>
                      <a:pt x="28" y="194"/>
                    </a:cubicBezTo>
                    <a:cubicBezTo>
                      <a:pt x="34" y="190"/>
                      <a:pt x="43" y="183"/>
                      <a:pt x="55" y="174"/>
                    </a:cubicBezTo>
                    <a:cubicBezTo>
                      <a:pt x="79" y="158"/>
                      <a:pt x="110" y="137"/>
                      <a:pt x="143" y="115"/>
                    </a:cubicBezTo>
                    <a:cubicBezTo>
                      <a:pt x="163" y="101"/>
                      <a:pt x="186" y="86"/>
                      <a:pt x="207" y="71"/>
                    </a:cubicBezTo>
                    <a:cubicBezTo>
                      <a:pt x="163" y="97"/>
                      <a:pt x="113" y="127"/>
                      <a:pt x="80" y="147"/>
                    </a:cubicBezTo>
                    <a:cubicBezTo>
                      <a:pt x="17" y="184"/>
                      <a:pt x="17" y="184"/>
                      <a:pt x="12" y="183"/>
                    </a:cubicBezTo>
                    <a:cubicBezTo>
                      <a:pt x="10" y="182"/>
                      <a:pt x="7" y="181"/>
                      <a:pt x="6" y="178"/>
                    </a:cubicBezTo>
                    <a:cubicBezTo>
                      <a:pt x="2" y="170"/>
                      <a:pt x="8" y="165"/>
                      <a:pt x="15" y="160"/>
                    </a:cubicBezTo>
                    <a:cubicBezTo>
                      <a:pt x="19" y="156"/>
                      <a:pt x="25" y="152"/>
                      <a:pt x="34" y="146"/>
                    </a:cubicBezTo>
                    <a:cubicBezTo>
                      <a:pt x="49" y="134"/>
                      <a:pt x="71" y="119"/>
                      <a:pt x="93" y="103"/>
                    </a:cubicBezTo>
                    <a:cubicBezTo>
                      <a:pt x="96" y="101"/>
                      <a:pt x="99" y="99"/>
                      <a:pt x="102" y="97"/>
                    </a:cubicBezTo>
                    <a:cubicBezTo>
                      <a:pt x="84" y="107"/>
                      <a:pt x="68" y="116"/>
                      <a:pt x="55" y="123"/>
                    </a:cubicBezTo>
                    <a:cubicBezTo>
                      <a:pt x="27" y="139"/>
                      <a:pt x="27" y="139"/>
                      <a:pt x="22" y="138"/>
                    </a:cubicBezTo>
                    <a:cubicBezTo>
                      <a:pt x="20" y="137"/>
                      <a:pt x="18" y="135"/>
                      <a:pt x="16" y="133"/>
                    </a:cubicBezTo>
                    <a:cubicBezTo>
                      <a:pt x="12" y="124"/>
                      <a:pt x="18" y="119"/>
                      <a:pt x="40" y="100"/>
                    </a:cubicBezTo>
                    <a:cubicBezTo>
                      <a:pt x="50" y="92"/>
                      <a:pt x="63" y="82"/>
                      <a:pt x="76" y="71"/>
                    </a:cubicBezTo>
                    <a:cubicBezTo>
                      <a:pt x="20" y="105"/>
                      <a:pt x="17" y="105"/>
                      <a:pt x="11" y="104"/>
                    </a:cubicBezTo>
                    <a:cubicBezTo>
                      <a:pt x="9" y="103"/>
                      <a:pt x="6" y="101"/>
                      <a:pt x="5" y="99"/>
                    </a:cubicBezTo>
                    <a:cubicBezTo>
                      <a:pt x="1" y="92"/>
                      <a:pt x="5" y="88"/>
                      <a:pt x="16" y="74"/>
                    </a:cubicBezTo>
                    <a:cubicBezTo>
                      <a:pt x="21" y="68"/>
                      <a:pt x="29" y="59"/>
                      <a:pt x="36" y="51"/>
                    </a:cubicBezTo>
                    <a:cubicBezTo>
                      <a:pt x="28" y="55"/>
                      <a:pt x="26" y="56"/>
                      <a:pt x="22" y="55"/>
                    </a:cubicBezTo>
                    <a:cubicBezTo>
                      <a:pt x="20" y="54"/>
                      <a:pt x="17" y="52"/>
                      <a:pt x="16" y="50"/>
                    </a:cubicBezTo>
                    <a:cubicBezTo>
                      <a:pt x="15" y="48"/>
                      <a:pt x="15" y="48"/>
                      <a:pt x="11" y="32"/>
                    </a:cubicBezTo>
                    <a:cubicBezTo>
                      <a:pt x="11" y="29"/>
                      <a:pt x="10" y="25"/>
                      <a:pt x="9" y="22"/>
                    </a:cubicBezTo>
                    <a:cubicBezTo>
                      <a:pt x="7" y="21"/>
                      <a:pt x="5" y="19"/>
                      <a:pt x="4" y="17"/>
                    </a:cubicBezTo>
                    <a:cubicBezTo>
                      <a:pt x="2" y="12"/>
                      <a:pt x="4" y="6"/>
                      <a:pt x="9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2" y="2"/>
                      <a:pt x="15" y="0"/>
                      <a:pt x="19" y="1"/>
                    </a:cubicBezTo>
                    <a:cubicBezTo>
                      <a:pt x="22" y="2"/>
                      <a:pt x="24" y="3"/>
                      <a:pt x="25" y="6"/>
                    </a:cubicBezTo>
                    <a:cubicBezTo>
                      <a:pt x="26" y="7"/>
                      <a:pt x="26" y="7"/>
                      <a:pt x="31" y="28"/>
                    </a:cubicBezTo>
                    <a:cubicBezTo>
                      <a:pt x="31" y="28"/>
                      <a:pt x="31" y="29"/>
                      <a:pt x="31" y="30"/>
                    </a:cubicBezTo>
                    <a:cubicBezTo>
                      <a:pt x="35" y="28"/>
                      <a:pt x="38" y="26"/>
                      <a:pt x="41" y="24"/>
                    </a:cubicBezTo>
                    <a:cubicBezTo>
                      <a:pt x="70" y="6"/>
                      <a:pt x="74" y="4"/>
                      <a:pt x="80" y="6"/>
                    </a:cubicBezTo>
                    <a:cubicBezTo>
                      <a:pt x="83" y="6"/>
                      <a:pt x="85" y="8"/>
                      <a:pt x="87" y="11"/>
                    </a:cubicBezTo>
                    <a:cubicBezTo>
                      <a:pt x="90" y="17"/>
                      <a:pt x="87" y="22"/>
                      <a:pt x="76" y="35"/>
                    </a:cubicBezTo>
                    <a:cubicBezTo>
                      <a:pt x="70" y="42"/>
                      <a:pt x="62" y="51"/>
                      <a:pt x="54" y="61"/>
                    </a:cubicBezTo>
                    <a:cubicBezTo>
                      <a:pt x="53" y="61"/>
                      <a:pt x="53" y="61"/>
                      <a:pt x="53" y="62"/>
                    </a:cubicBezTo>
                    <a:cubicBezTo>
                      <a:pt x="61" y="57"/>
                      <a:pt x="69" y="52"/>
                      <a:pt x="77" y="47"/>
                    </a:cubicBezTo>
                    <a:cubicBezTo>
                      <a:pt x="150" y="3"/>
                      <a:pt x="158" y="0"/>
                      <a:pt x="165" y="2"/>
                    </a:cubicBezTo>
                    <a:cubicBezTo>
                      <a:pt x="168" y="2"/>
                      <a:pt x="170" y="4"/>
                      <a:pt x="171" y="7"/>
                    </a:cubicBezTo>
                    <a:cubicBezTo>
                      <a:pt x="176" y="15"/>
                      <a:pt x="170" y="20"/>
                      <a:pt x="149" y="38"/>
                    </a:cubicBezTo>
                    <a:cubicBezTo>
                      <a:pt x="138" y="47"/>
                      <a:pt x="124" y="58"/>
                      <a:pt x="110" y="69"/>
                    </a:cubicBezTo>
                    <a:cubicBezTo>
                      <a:pt x="221" y="7"/>
                      <a:pt x="221" y="7"/>
                      <a:pt x="226" y="8"/>
                    </a:cubicBezTo>
                    <a:cubicBezTo>
                      <a:pt x="229" y="9"/>
                      <a:pt x="231" y="11"/>
                      <a:pt x="232" y="13"/>
                    </a:cubicBezTo>
                    <a:cubicBezTo>
                      <a:pt x="237" y="22"/>
                      <a:pt x="230" y="28"/>
                      <a:pt x="220" y="36"/>
                    </a:cubicBezTo>
                    <a:cubicBezTo>
                      <a:pt x="213" y="41"/>
                      <a:pt x="203" y="49"/>
                      <a:pt x="190" y="58"/>
                    </a:cubicBezTo>
                    <a:cubicBezTo>
                      <a:pt x="272" y="11"/>
                      <a:pt x="293" y="2"/>
                      <a:pt x="302" y="5"/>
                    </a:cubicBezTo>
                    <a:cubicBezTo>
                      <a:pt x="305" y="6"/>
                      <a:pt x="308" y="7"/>
                      <a:pt x="309" y="10"/>
                    </a:cubicBezTo>
                    <a:cubicBezTo>
                      <a:pt x="314" y="19"/>
                      <a:pt x="306" y="26"/>
                      <a:pt x="294" y="35"/>
                    </a:cubicBezTo>
                    <a:cubicBezTo>
                      <a:pt x="286" y="41"/>
                      <a:pt x="275" y="49"/>
                      <a:pt x="259" y="60"/>
                    </a:cubicBezTo>
                    <a:cubicBezTo>
                      <a:pt x="238" y="75"/>
                      <a:pt x="212" y="93"/>
                      <a:pt x="185" y="111"/>
                    </a:cubicBezTo>
                    <a:cubicBezTo>
                      <a:pt x="186" y="110"/>
                      <a:pt x="188" y="109"/>
                      <a:pt x="190" y="108"/>
                    </a:cubicBezTo>
                    <a:cubicBezTo>
                      <a:pt x="332" y="27"/>
                      <a:pt x="332" y="27"/>
                      <a:pt x="338" y="29"/>
                    </a:cubicBezTo>
                    <a:cubicBezTo>
                      <a:pt x="341" y="29"/>
                      <a:pt x="343" y="31"/>
                      <a:pt x="344" y="33"/>
                    </a:cubicBezTo>
                    <a:cubicBezTo>
                      <a:pt x="350" y="43"/>
                      <a:pt x="341" y="49"/>
                      <a:pt x="321" y="64"/>
                    </a:cubicBezTo>
                    <a:cubicBezTo>
                      <a:pt x="312" y="70"/>
                      <a:pt x="301" y="78"/>
                      <a:pt x="287" y="88"/>
                    </a:cubicBezTo>
                    <a:cubicBezTo>
                      <a:pt x="316" y="73"/>
                      <a:pt x="324" y="71"/>
                      <a:pt x="329" y="72"/>
                    </a:cubicBezTo>
                    <a:cubicBezTo>
                      <a:pt x="332" y="73"/>
                      <a:pt x="334" y="75"/>
                      <a:pt x="335" y="77"/>
                    </a:cubicBezTo>
                    <a:cubicBezTo>
                      <a:pt x="341" y="87"/>
                      <a:pt x="334" y="93"/>
                      <a:pt x="293" y="120"/>
                    </a:cubicBezTo>
                    <a:cubicBezTo>
                      <a:pt x="269" y="136"/>
                      <a:pt x="236" y="157"/>
                      <a:pt x="201" y="180"/>
                    </a:cubicBezTo>
                    <a:cubicBezTo>
                      <a:pt x="194" y="184"/>
                      <a:pt x="188" y="188"/>
                      <a:pt x="181" y="192"/>
                    </a:cubicBezTo>
                    <a:cubicBezTo>
                      <a:pt x="184" y="191"/>
                      <a:pt x="186" y="189"/>
                      <a:pt x="188" y="188"/>
                    </a:cubicBezTo>
                    <a:cubicBezTo>
                      <a:pt x="319" y="113"/>
                      <a:pt x="319" y="113"/>
                      <a:pt x="326" y="114"/>
                    </a:cubicBezTo>
                    <a:cubicBezTo>
                      <a:pt x="328" y="115"/>
                      <a:pt x="331" y="117"/>
                      <a:pt x="332" y="119"/>
                    </a:cubicBezTo>
                    <a:cubicBezTo>
                      <a:pt x="337" y="128"/>
                      <a:pt x="329" y="133"/>
                      <a:pt x="322" y="138"/>
                    </a:cubicBezTo>
                    <a:cubicBezTo>
                      <a:pt x="317" y="141"/>
                      <a:pt x="310" y="146"/>
                      <a:pt x="301" y="152"/>
                    </a:cubicBezTo>
                    <a:cubicBezTo>
                      <a:pt x="284" y="164"/>
                      <a:pt x="260" y="179"/>
                      <a:pt x="232" y="197"/>
                    </a:cubicBezTo>
                    <a:cubicBezTo>
                      <a:pt x="202" y="217"/>
                      <a:pt x="163" y="242"/>
                      <a:pt x="127" y="266"/>
                    </a:cubicBezTo>
                    <a:cubicBezTo>
                      <a:pt x="149" y="253"/>
                      <a:pt x="173" y="239"/>
                      <a:pt x="194" y="227"/>
                    </a:cubicBezTo>
                    <a:cubicBezTo>
                      <a:pt x="324" y="150"/>
                      <a:pt x="330" y="147"/>
                      <a:pt x="337" y="149"/>
                    </a:cubicBezTo>
                    <a:cubicBezTo>
                      <a:pt x="340" y="150"/>
                      <a:pt x="342" y="152"/>
                      <a:pt x="344" y="154"/>
                    </a:cubicBezTo>
                    <a:cubicBezTo>
                      <a:pt x="348" y="163"/>
                      <a:pt x="341" y="168"/>
                      <a:pt x="334" y="173"/>
                    </a:cubicBezTo>
                    <a:cubicBezTo>
                      <a:pt x="330" y="176"/>
                      <a:pt x="324" y="180"/>
                      <a:pt x="315" y="185"/>
                    </a:cubicBezTo>
                    <a:cubicBezTo>
                      <a:pt x="299" y="196"/>
                      <a:pt x="277" y="210"/>
                      <a:pt x="252" y="226"/>
                    </a:cubicBezTo>
                    <a:cubicBezTo>
                      <a:pt x="213" y="251"/>
                      <a:pt x="157" y="287"/>
                      <a:pt x="111" y="318"/>
                    </a:cubicBezTo>
                    <a:cubicBezTo>
                      <a:pt x="140" y="301"/>
                      <a:pt x="172" y="282"/>
                      <a:pt x="198" y="266"/>
                    </a:cubicBezTo>
                    <a:cubicBezTo>
                      <a:pt x="314" y="196"/>
                      <a:pt x="319" y="194"/>
                      <a:pt x="327" y="196"/>
                    </a:cubicBezTo>
                    <a:cubicBezTo>
                      <a:pt x="330" y="196"/>
                      <a:pt x="332" y="198"/>
                      <a:pt x="333" y="201"/>
                    </a:cubicBezTo>
                    <a:cubicBezTo>
                      <a:pt x="339" y="211"/>
                      <a:pt x="328" y="219"/>
                      <a:pt x="319" y="226"/>
                    </a:cubicBezTo>
                    <a:cubicBezTo>
                      <a:pt x="311" y="233"/>
                      <a:pt x="299" y="241"/>
                      <a:pt x="282" y="252"/>
                    </a:cubicBezTo>
                    <a:cubicBezTo>
                      <a:pt x="259" y="267"/>
                      <a:pt x="230" y="286"/>
                      <a:pt x="200" y="305"/>
                    </a:cubicBezTo>
                    <a:cubicBezTo>
                      <a:pt x="202" y="304"/>
                      <a:pt x="204" y="302"/>
                      <a:pt x="206" y="301"/>
                    </a:cubicBezTo>
                    <a:cubicBezTo>
                      <a:pt x="325" y="230"/>
                      <a:pt x="329" y="229"/>
                      <a:pt x="337" y="230"/>
                    </a:cubicBezTo>
                    <a:cubicBezTo>
                      <a:pt x="339" y="231"/>
                      <a:pt x="342" y="233"/>
                      <a:pt x="343" y="235"/>
                    </a:cubicBezTo>
                    <a:cubicBezTo>
                      <a:pt x="349" y="246"/>
                      <a:pt x="342" y="251"/>
                      <a:pt x="301" y="278"/>
                    </a:cubicBezTo>
                    <a:cubicBezTo>
                      <a:pt x="286" y="288"/>
                      <a:pt x="267" y="300"/>
                      <a:pt x="246" y="313"/>
                    </a:cubicBezTo>
                    <a:cubicBezTo>
                      <a:pt x="309" y="277"/>
                      <a:pt x="324" y="271"/>
                      <a:pt x="331" y="273"/>
                    </a:cubicBezTo>
                    <a:cubicBezTo>
                      <a:pt x="334" y="274"/>
                      <a:pt x="337" y="276"/>
                      <a:pt x="338" y="278"/>
                    </a:cubicBezTo>
                    <a:cubicBezTo>
                      <a:pt x="343" y="288"/>
                      <a:pt x="333" y="296"/>
                      <a:pt x="320" y="306"/>
                    </a:cubicBezTo>
                    <a:cubicBezTo>
                      <a:pt x="310" y="313"/>
                      <a:pt x="296" y="323"/>
                      <a:pt x="276" y="336"/>
                    </a:cubicBezTo>
                    <a:cubicBezTo>
                      <a:pt x="270" y="341"/>
                      <a:pt x="262" y="346"/>
                      <a:pt x="255" y="351"/>
                    </a:cubicBezTo>
                    <a:cubicBezTo>
                      <a:pt x="311" y="318"/>
                      <a:pt x="320" y="315"/>
                      <a:pt x="326" y="317"/>
                    </a:cubicBezTo>
                    <a:cubicBezTo>
                      <a:pt x="329" y="318"/>
                      <a:pt x="331" y="319"/>
                      <a:pt x="333" y="322"/>
                    </a:cubicBezTo>
                    <a:cubicBezTo>
                      <a:pt x="337" y="331"/>
                      <a:pt x="329" y="336"/>
                      <a:pt x="322" y="342"/>
                    </a:cubicBezTo>
                    <a:cubicBezTo>
                      <a:pt x="317" y="345"/>
                      <a:pt x="309" y="351"/>
                      <a:pt x="298" y="358"/>
                    </a:cubicBezTo>
                    <a:cubicBezTo>
                      <a:pt x="278" y="370"/>
                      <a:pt x="251" y="388"/>
                      <a:pt x="221" y="407"/>
                    </a:cubicBezTo>
                    <a:cubicBezTo>
                      <a:pt x="195" y="423"/>
                      <a:pt x="162" y="444"/>
                      <a:pt x="131" y="464"/>
                    </a:cubicBezTo>
                    <a:cubicBezTo>
                      <a:pt x="152" y="452"/>
                      <a:pt x="173" y="440"/>
                      <a:pt x="192" y="429"/>
                    </a:cubicBezTo>
                    <a:cubicBezTo>
                      <a:pt x="318" y="354"/>
                      <a:pt x="319" y="354"/>
                      <a:pt x="326" y="356"/>
                    </a:cubicBezTo>
                    <a:cubicBezTo>
                      <a:pt x="329" y="357"/>
                      <a:pt x="331" y="359"/>
                      <a:pt x="332" y="361"/>
                    </a:cubicBezTo>
                    <a:cubicBezTo>
                      <a:pt x="338" y="371"/>
                      <a:pt x="332" y="378"/>
                      <a:pt x="280" y="413"/>
                    </a:cubicBezTo>
                    <a:cubicBezTo>
                      <a:pt x="276" y="416"/>
                      <a:pt x="272" y="419"/>
                      <a:pt x="268" y="422"/>
                    </a:cubicBezTo>
                    <a:cubicBezTo>
                      <a:pt x="313" y="396"/>
                      <a:pt x="322" y="393"/>
                      <a:pt x="328" y="395"/>
                    </a:cubicBezTo>
                    <a:cubicBezTo>
                      <a:pt x="331" y="396"/>
                      <a:pt x="333" y="398"/>
                      <a:pt x="335" y="400"/>
                    </a:cubicBezTo>
                    <a:cubicBezTo>
                      <a:pt x="339" y="408"/>
                      <a:pt x="332" y="414"/>
                      <a:pt x="323" y="420"/>
                    </a:cubicBezTo>
                    <a:cubicBezTo>
                      <a:pt x="317" y="425"/>
                      <a:pt x="309" y="430"/>
                      <a:pt x="298" y="438"/>
                    </a:cubicBezTo>
                    <a:cubicBezTo>
                      <a:pt x="277" y="453"/>
                      <a:pt x="248" y="472"/>
                      <a:pt x="217" y="493"/>
                    </a:cubicBezTo>
                    <a:cubicBezTo>
                      <a:pt x="208" y="499"/>
                      <a:pt x="198" y="505"/>
                      <a:pt x="188" y="512"/>
                    </a:cubicBezTo>
                    <a:cubicBezTo>
                      <a:pt x="322" y="436"/>
                      <a:pt x="322" y="436"/>
                      <a:pt x="328" y="438"/>
                    </a:cubicBezTo>
                    <a:cubicBezTo>
                      <a:pt x="331" y="438"/>
                      <a:pt x="333" y="440"/>
                      <a:pt x="334" y="443"/>
                    </a:cubicBezTo>
                    <a:cubicBezTo>
                      <a:pt x="339" y="451"/>
                      <a:pt x="332" y="456"/>
                      <a:pt x="325" y="462"/>
                    </a:cubicBezTo>
                    <a:cubicBezTo>
                      <a:pt x="320" y="466"/>
                      <a:pt x="313" y="471"/>
                      <a:pt x="304" y="478"/>
                    </a:cubicBezTo>
                    <a:cubicBezTo>
                      <a:pt x="287" y="491"/>
                      <a:pt x="264" y="507"/>
                      <a:pt x="239" y="525"/>
                    </a:cubicBezTo>
                    <a:cubicBezTo>
                      <a:pt x="235" y="528"/>
                      <a:pt x="230" y="531"/>
                      <a:pt x="226" y="535"/>
                    </a:cubicBezTo>
                    <a:cubicBezTo>
                      <a:pt x="316" y="481"/>
                      <a:pt x="326" y="476"/>
                      <a:pt x="333" y="478"/>
                    </a:cubicBezTo>
                    <a:cubicBezTo>
                      <a:pt x="336" y="479"/>
                      <a:pt x="338" y="481"/>
                      <a:pt x="340" y="483"/>
                    </a:cubicBezTo>
                    <a:cubicBezTo>
                      <a:pt x="345" y="492"/>
                      <a:pt x="339" y="497"/>
                      <a:pt x="308" y="523"/>
                    </a:cubicBezTo>
                    <a:cubicBezTo>
                      <a:pt x="298" y="531"/>
                      <a:pt x="286" y="541"/>
                      <a:pt x="273" y="551"/>
                    </a:cubicBezTo>
                    <a:cubicBezTo>
                      <a:pt x="273" y="551"/>
                      <a:pt x="274" y="550"/>
                      <a:pt x="274" y="550"/>
                    </a:cubicBezTo>
                    <a:cubicBezTo>
                      <a:pt x="325" y="519"/>
                      <a:pt x="325" y="519"/>
                      <a:pt x="331" y="521"/>
                    </a:cubicBezTo>
                    <a:cubicBezTo>
                      <a:pt x="333" y="522"/>
                      <a:pt x="336" y="523"/>
                      <a:pt x="337" y="526"/>
                    </a:cubicBezTo>
                    <a:cubicBezTo>
                      <a:pt x="341" y="533"/>
                      <a:pt x="336" y="539"/>
                      <a:pt x="326" y="552"/>
                    </a:cubicBezTo>
                    <a:cubicBezTo>
                      <a:pt x="321" y="558"/>
                      <a:pt x="314" y="567"/>
                      <a:pt x="307" y="575"/>
                    </a:cubicBezTo>
                    <a:cubicBezTo>
                      <a:pt x="309" y="574"/>
                      <a:pt x="310" y="573"/>
                      <a:pt x="312" y="572"/>
                    </a:cubicBezTo>
                    <a:cubicBezTo>
                      <a:pt x="329" y="561"/>
                      <a:pt x="329" y="561"/>
                      <a:pt x="334" y="562"/>
                    </a:cubicBezTo>
                    <a:cubicBezTo>
                      <a:pt x="336" y="563"/>
                      <a:pt x="339" y="565"/>
                      <a:pt x="340" y="567"/>
                    </a:cubicBezTo>
                    <a:cubicBezTo>
                      <a:pt x="342" y="570"/>
                      <a:pt x="342" y="570"/>
                      <a:pt x="340" y="595"/>
                    </a:cubicBezTo>
                    <a:cubicBezTo>
                      <a:pt x="340" y="596"/>
                      <a:pt x="340" y="598"/>
                      <a:pt x="339" y="599"/>
                    </a:cubicBezTo>
                    <a:cubicBezTo>
                      <a:pt x="342" y="600"/>
                      <a:pt x="344" y="602"/>
                      <a:pt x="345" y="604"/>
                    </a:cubicBezTo>
                    <a:cubicBezTo>
                      <a:pt x="347" y="608"/>
                      <a:pt x="346" y="615"/>
                      <a:pt x="341" y="617"/>
                    </a:cubicBezTo>
                    <a:cubicBezTo>
                      <a:pt x="340" y="618"/>
                      <a:pt x="340" y="618"/>
                      <a:pt x="339" y="618"/>
                    </a:cubicBezTo>
                    <a:cubicBezTo>
                      <a:pt x="339" y="618"/>
                      <a:pt x="338" y="619"/>
                      <a:pt x="338" y="619"/>
                    </a:cubicBezTo>
                    <a:cubicBezTo>
                      <a:pt x="336" y="620"/>
                      <a:pt x="335" y="620"/>
                      <a:pt x="334" y="6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8" name="Freeform 28"/>
              <p:cNvSpPr>
                <a:spLocks/>
              </p:cNvSpPr>
              <p:nvPr/>
            </p:nvSpPr>
            <p:spPr bwMode="auto">
              <a:xfrm>
                <a:off x="6925566" y="4540803"/>
                <a:ext cx="171072" cy="29017"/>
              </a:xfrm>
              <a:custGeom>
                <a:avLst/>
                <a:gdLst>
                  <a:gd name="T0" fmla="*/ 232 w 232"/>
                  <a:gd name="T1" fmla="*/ 28 h 40"/>
                  <a:gd name="T2" fmla="*/ 221 w 232"/>
                  <a:gd name="T3" fmla="*/ 40 h 40"/>
                  <a:gd name="T4" fmla="*/ 12 w 232"/>
                  <a:gd name="T5" fmla="*/ 40 h 40"/>
                  <a:gd name="T6" fmla="*/ 0 w 232"/>
                  <a:gd name="T7" fmla="*/ 28 h 40"/>
                  <a:gd name="T8" fmla="*/ 0 w 232"/>
                  <a:gd name="T9" fmla="*/ 12 h 40"/>
                  <a:gd name="T10" fmla="*/ 12 w 232"/>
                  <a:gd name="T11" fmla="*/ 0 h 40"/>
                  <a:gd name="T12" fmla="*/ 221 w 232"/>
                  <a:gd name="T13" fmla="*/ 0 h 40"/>
                  <a:gd name="T14" fmla="*/ 232 w 232"/>
                  <a:gd name="T15" fmla="*/ 12 h 40"/>
                  <a:gd name="T16" fmla="*/ 232 w 232"/>
                  <a:gd name="T17" fmla="*/ 2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40">
                    <a:moveTo>
                      <a:pt x="232" y="28"/>
                    </a:moveTo>
                    <a:cubicBezTo>
                      <a:pt x="232" y="35"/>
                      <a:pt x="227" y="40"/>
                      <a:pt x="221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5" y="40"/>
                      <a:pt x="0" y="35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27" y="0"/>
                      <a:pt x="232" y="6"/>
                      <a:pt x="232" y="12"/>
                    </a:cubicBezTo>
                    <a:lnTo>
                      <a:pt x="23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9" name="Freeform 30"/>
              <p:cNvSpPr>
                <a:spLocks/>
              </p:cNvSpPr>
              <p:nvPr/>
            </p:nvSpPr>
            <p:spPr bwMode="auto">
              <a:xfrm>
                <a:off x="6943327" y="4787599"/>
                <a:ext cx="134925" cy="29017"/>
              </a:xfrm>
              <a:custGeom>
                <a:avLst/>
                <a:gdLst>
                  <a:gd name="T0" fmla="*/ 183 w 183"/>
                  <a:gd name="T1" fmla="*/ 29 h 40"/>
                  <a:gd name="T2" fmla="*/ 173 w 183"/>
                  <a:gd name="T3" fmla="*/ 40 h 40"/>
                  <a:gd name="T4" fmla="*/ 11 w 183"/>
                  <a:gd name="T5" fmla="*/ 40 h 40"/>
                  <a:gd name="T6" fmla="*/ 0 w 183"/>
                  <a:gd name="T7" fmla="*/ 29 h 40"/>
                  <a:gd name="T8" fmla="*/ 0 w 183"/>
                  <a:gd name="T9" fmla="*/ 10 h 40"/>
                  <a:gd name="T10" fmla="*/ 11 w 183"/>
                  <a:gd name="T11" fmla="*/ 0 h 40"/>
                  <a:gd name="T12" fmla="*/ 173 w 183"/>
                  <a:gd name="T13" fmla="*/ 0 h 40"/>
                  <a:gd name="T14" fmla="*/ 183 w 183"/>
                  <a:gd name="T15" fmla="*/ 10 h 40"/>
                  <a:gd name="T16" fmla="*/ 183 w 183"/>
                  <a:gd name="T17" fmla="*/ 2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3" h="40">
                    <a:moveTo>
                      <a:pt x="183" y="29"/>
                    </a:moveTo>
                    <a:cubicBezTo>
                      <a:pt x="183" y="35"/>
                      <a:pt x="179" y="40"/>
                      <a:pt x="173" y="40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5" y="40"/>
                      <a:pt x="0" y="35"/>
                      <a:pt x="0" y="2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79" y="0"/>
                      <a:pt x="183" y="4"/>
                      <a:pt x="183" y="10"/>
                    </a:cubicBezTo>
                    <a:lnTo>
                      <a:pt x="183" y="2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0" name="Freeform 28"/>
              <p:cNvSpPr>
                <a:spLocks/>
              </p:cNvSpPr>
              <p:nvPr/>
            </p:nvSpPr>
            <p:spPr bwMode="auto">
              <a:xfrm>
                <a:off x="6921208" y="4489947"/>
                <a:ext cx="171072" cy="29017"/>
              </a:xfrm>
              <a:custGeom>
                <a:avLst/>
                <a:gdLst>
                  <a:gd name="T0" fmla="*/ 232 w 232"/>
                  <a:gd name="T1" fmla="*/ 28 h 40"/>
                  <a:gd name="T2" fmla="*/ 221 w 232"/>
                  <a:gd name="T3" fmla="*/ 40 h 40"/>
                  <a:gd name="T4" fmla="*/ 12 w 232"/>
                  <a:gd name="T5" fmla="*/ 40 h 40"/>
                  <a:gd name="T6" fmla="*/ 0 w 232"/>
                  <a:gd name="T7" fmla="*/ 28 h 40"/>
                  <a:gd name="T8" fmla="*/ 0 w 232"/>
                  <a:gd name="T9" fmla="*/ 12 h 40"/>
                  <a:gd name="T10" fmla="*/ 12 w 232"/>
                  <a:gd name="T11" fmla="*/ 0 h 40"/>
                  <a:gd name="T12" fmla="*/ 221 w 232"/>
                  <a:gd name="T13" fmla="*/ 0 h 40"/>
                  <a:gd name="T14" fmla="*/ 232 w 232"/>
                  <a:gd name="T15" fmla="*/ 12 h 40"/>
                  <a:gd name="T16" fmla="*/ 232 w 232"/>
                  <a:gd name="T17" fmla="*/ 2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40">
                    <a:moveTo>
                      <a:pt x="232" y="28"/>
                    </a:moveTo>
                    <a:cubicBezTo>
                      <a:pt x="232" y="35"/>
                      <a:pt x="227" y="40"/>
                      <a:pt x="221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5" y="40"/>
                      <a:pt x="0" y="35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27" y="0"/>
                      <a:pt x="232" y="6"/>
                      <a:pt x="232" y="12"/>
                    </a:cubicBezTo>
                    <a:lnTo>
                      <a:pt x="23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86" name="Freeform 25"/>
            <p:cNvSpPr>
              <a:spLocks noEditPoints="1"/>
            </p:cNvSpPr>
            <p:nvPr/>
          </p:nvSpPr>
          <p:spPr bwMode="auto">
            <a:xfrm>
              <a:off x="6880071" y="4342572"/>
              <a:ext cx="347441" cy="554986"/>
            </a:xfrm>
            <a:custGeom>
              <a:avLst/>
              <a:gdLst>
                <a:gd name="T0" fmla="*/ 466 w 472"/>
                <a:gd name="T1" fmla="*/ 17 h 769"/>
                <a:gd name="T2" fmla="*/ 441 w 472"/>
                <a:gd name="T3" fmla="*/ 4 h 769"/>
                <a:gd name="T4" fmla="*/ 382 w 472"/>
                <a:gd name="T5" fmla="*/ 3 h 769"/>
                <a:gd name="T6" fmla="*/ 174 w 472"/>
                <a:gd name="T7" fmla="*/ 3 h 769"/>
                <a:gd name="T8" fmla="*/ 92 w 472"/>
                <a:gd name="T9" fmla="*/ 44 h 769"/>
                <a:gd name="T10" fmla="*/ 17 w 472"/>
                <a:gd name="T11" fmla="*/ 100 h 769"/>
                <a:gd name="T12" fmla="*/ 1 w 472"/>
                <a:gd name="T13" fmla="*/ 159 h 769"/>
                <a:gd name="T14" fmla="*/ 4 w 472"/>
                <a:gd name="T15" fmla="*/ 609 h 769"/>
                <a:gd name="T16" fmla="*/ 5 w 472"/>
                <a:gd name="T17" fmla="*/ 707 h 769"/>
                <a:gd name="T18" fmla="*/ 37 w 472"/>
                <a:gd name="T19" fmla="*/ 722 h 769"/>
                <a:gd name="T20" fmla="*/ 342 w 472"/>
                <a:gd name="T21" fmla="*/ 714 h 769"/>
                <a:gd name="T22" fmla="*/ 359 w 472"/>
                <a:gd name="T23" fmla="*/ 698 h 769"/>
                <a:gd name="T24" fmla="*/ 460 w 472"/>
                <a:gd name="T25" fmla="*/ 579 h 769"/>
                <a:gd name="T26" fmla="*/ 470 w 472"/>
                <a:gd name="T27" fmla="*/ 404 h 769"/>
                <a:gd name="T28" fmla="*/ 441 w 472"/>
                <a:gd name="T29" fmla="*/ 15 h 769"/>
                <a:gd name="T30" fmla="*/ 104 w 472"/>
                <a:gd name="T31" fmla="*/ 56 h 769"/>
                <a:gd name="T32" fmla="*/ 174 w 472"/>
                <a:gd name="T33" fmla="*/ 23 h 769"/>
                <a:gd name="T34" fmla="*/ 373 w 472"/>
                <a:gd name="T35" fmla="*/ 28 h 769"/>
                <a:gd name="T36" fmla="*/ 423 w 472"/>
                <a:gd name="T37" fmla="*/ 29 h 769"/>
                <a:gd name="T38" fmla="*/ 340 w 472"/>
                <a:gd name="T39" fmla="*/ 100 h 769"/>
                <a:gd name="T40" fmla="*/ 316 w 472"/>
                <a:gd name="T41" fmla="*/ 97 h 769"/>
                <a:gd name="T42" fmla="*/ 125 w 472"/>
                <a:gd name="T43" fmla="*/ 98 h 769"/>
                <a:gd name="T44" fmla="*/ 40 w 472"/>
                <a:gd name="T45" fmla="*/ 99 h 769"/>
                <a:gd name="T46" fmla="*/ 444 w 472"/>
                <a:gd name="T47" fmla="*/ 571 h 769"/>
                <a:gd name="T48" fmla="*/ 351 w 472"/>
                <a:gd name="T49" fmla="*/ 691 h 769"/>
                <a:gd name="T50" fmla="*/ 330 w 472"/>
                <a:gd name="T51" fmla="*/ 714 h 769"/>
                <a:gd name="T52" fmla="*/ 28 w 472"/>
                <a:gd name="T53" fmla="*/ 706 h 769"/>
                <a:gd name="T54" fmla="*/ 22 w 472"/>
                <a:gd name="T55" fmla="*/ 668 h 769"/>
                <a:gd name="T56" fmla="*/ 23 w 472"/>
                <a:gd name="T57" fmla="*/ 469 h 769"/>
                <a:gd name="T58" fmla="*/ 30 w 472"/>
                <a:gd name="T59" fmla="*/ 122 h 769"/>
                <a:gd name="T60" fmla="*/ 254 w 472"/>
                <a:gd name="T61" fmla="*/ 122 h 769"/>
                <a:gd name="T62" fmla="*/ 329 w 472"/>
                <a:gd name="T63" fmla="*/ 169 h 769"/>
                <a:gd name="T64" fmla="*/ 329 w 472"/>
                <a:gd name="T65" fmla="*/ 623 h 769"/>
                <a:gd name="T66" fmla="*/ 354 w 472"/>
                <a:gd name="T67" fmla="*/ 329 h 769"/>
                <a:gd name="T68" fmla="*/ 354 w 472"/>
                <a:gd name="T69" fmla="*/ 126 h 769"/>
                <a:gd name="T70" fmla="*/ 369 w 472"/>
                <a:gd name="T71" fmla="*/ 101 h 769"/>
                <a:gd name="T72" fmla="*/ 452 w 472"/>
                <a:gd name="T73" fmla="*/ 39 h 769"/>
                <a:gd name="T74" fmla="*/ 447 w 472"/>
                <a:gd name="T75" fmla="*/ 398 h 769"/>
                <a:gd name="T76" fmla="*/ 444 w 472"/>
                <a:gd name="T77" fmla="*/ 571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2" h="769">
                  <a:moveTo>
                    <a:pt x="472" y="49"/>
                  </a:moveTo>
                  <a:cubicBezTo>
                    <a:pt x="471" y="27"/>
                    <a:pt x="469" y="19"/>
                    <a:pt x="466" y="17"/>
                  </a:cubicBezTo>
                  <a:cubicBezTo>
                    <a:pt x="465" y="13"/>
                    <a:pt x="464" y="9"/>
                    <a:pt x="460" y="7"/>
                  </a:cubicBezTo>
                  <a:cubicBezTo>
                    <a:pt x="447" y="1"/>
                    <a:pt x="445" y="5"/>
                    <a:pt x="441" y="4"/>
                  </a:cubicBezTo>
                  <a:cubicBezTo>
                    <a:pt x="430" y="4"/>
                    <a:pt x="430" y="4"/>
                    <a:pt x="430" y="4"/>
                  </a:cubicBezTo>
                  <a:cubicBezTo>
                    <a:pt x="414" y="3"/>
                    <a:pt x="398" y="3"/>
                    <a:pt x="382" y="3"/>
                  </a:cubicBezTo>
                  <a:cubicBezTo>
                    <a:pt x="348" y="3"/>
                    <a:pt x="313" y="3"/>
                    <a:pt x="278" y="3"/>
                  </a:cubicBezTo>
                  <a:cubicBezTo>
                    <a:pt x="242" y="3"/>
                    <a:pt x="207" y="3"/>
                    <a:pt x="174" y="3"/>
                  </a:cubicBezTo>
                  <a:cubicBezTo>
                    <a:pt x="160" y="0"/>
                    <a:pt x="134" y="9"/>
                    <a:pt x="126" y="19"/>
                  </a:cubicBezTo>
                  <a:cubicBezTo>
                    <a:pt x="114" y="28"/>
                    <a:pt x="103" y="36"/>
                    <a:pt x="92" y="44"/>
                  </a:cubicBezTo>
                  <a:cubicBezTo>
                    <a:pt x="50" y="75"/>
                    <a:pt x="23" y="96"/>
                    <a:pt x="23" y="96"/>
                  </a:cubicBezTo>
                  <a:cubicBezTo>
                    <a:pt x="20" y="98"/>
                    <a:pt x="18" y="99"/>
                    <a:pt x="17" y="100"/>
                  </a:cubicBezTo>
                  <a:cubicBezTo>
                    <a:pt x="9" y="103"/>
                    <a:pt x="2" y="109"/>
                    <a:pt x="1" y="118"/>
                  </a:cubicBezTo>
                  <a:cubicBezTo>
                    <a:pt x="0" y="135"/>
                    <a:pt x="1" y="145"/>
                    <a:pt x="1" y="159"/>
                  </a:cubicBezTo>
                  <a:cubicBezTo>
                    <a:pt x="2" y="265"/>
                    <a:pt x="2" y="370"/>
                    <a:pt x="3" y="468"/>
                  </a:cubicBezTo>
                  <a:cubicBezTo>
                    <a:pt x="3" y="517"/>
                    <a:pt x="4" y="565"/>
                    <a:pt x="4" y="609"/>
                  </a:cubicBezTo>
                  <a:cubicBezTo>
                    <a:pt x="4" y="632"/>
                    <a:pt x="4" y="654"/>
                    <a:pt x="4" y="675"/>
                  </a:cubicBezTo>
                  <a:cubicBezTo>
                    <a:pt x="5" y="686"/>
                    <a:pt x="4" y="694"/>
                    <a:pt x="5" y="707"/>
                  </a:cubicBezTo>
                  <a:cubicBezTo>
                    <a:pt x="7" y="715"/>
                    <a:pt x="13" y="722"/>
                    <a:pt x="21" y="722"/>
                  </a:cubicBezTo>
                  <a:cubicBezTo>
                    <a:pt x="28" y="723"/>
                    <a:pt x="32" y="722"/>
                    <a:pt x="37" y="722"/>
                  </a:cubicBezTo>
                  <a:cubicBezTo>
                    <a:pt x="193" y="721"/>
                    <a:pt x="297" y="720"/>
                    <a:pt x="297" y="720"/>
                  </a:cubicBezTo>
                  <a:cubicBezTo>
                    <a:pt x="318" y="719"/>
                    <a:pt x="333" y="724"/>
                    <a:pt x="342" y="714"/>
                  </a:cubicBezTo>
                  <a:cubicBezTo>
                    <a:pt x="343" y="711"/>
                    <a:pt x="344" y="709"/>
                    <a:pt x="344" y="708"/>
                  </a:cubicBezTo>
                  <a:cubicBezTo>
                    <a:pt x="348" y="706"/>
                    <a:pt x="353" y="702"/>
                    <a:pt x="359" y="698"/>
                  </a:cubicBezTo>
                  <a:cubicBezTo>
                    <a:pt x="363" y="696"/>
                    <a:pt x="390" y="664"/>
                    <a:pt x="429" y="618"/>
                  </a:cubicBezTo>
                  <a:cubicBezTo>
                    <a:pt x="439" y="606"/>
                    <a:pt x="448" y="595"/>
                    <a:pt x="460" y="579"/>
                  </a:cubicBezTo>
                  <a:cubicBezTo>
                    <a:pt x="472" y="558"/>
                    <a:pt x="466" y="539"/>
                    <a:pt x="468" y="521"/>
                  </a:cubicBezTo>
                  <a:cubicBezTo>
                    <a:pt x="469" y="484"/>
                    <a:pt x="469" y="444"/>
                    <a:pt x="470" y="404"/>
                  </a:cubicBezTo>
                  <a:cubicBezTo>
                    <a:pt x="472" y="243"/>
                    <a:pt x="472" y="78"/>
                    <a:pt x="472" y="49"/>
                  </a:cubicBezTo>
                  <a:close/>
                  <a:moveTo>
                    <a:pt x="441" y="15"/>
                  </a:moveTo>
                  <a:cubicBezTo>
                    <a:pt x="441" y="12"/>
                    <a:pt x="442" y="14"/>
                    <a:pt x="441" y="15"/>
                  </a:cubicBezTo>
                  <a:close/>
                  <a:moveTo>
                    <a:pt x="104" y="56"/>
                  </a:moveTo>
                  <a:cubicBezTo>
                    <a:pt x="115" y="49"/>
                    <a:pt x="126" y="41"/>
                    <a:pt x="138" y="33"/>
                  </a:cubicBezTo>
                  <a:cubicBezTo>
                    <a:pt x="152" y="23"/>
                    <a:pt x="155" y="22"/>
                    <a:pt x="174" y="23"/>
                  </a:cubicBezTo>
                  <a:cubicBezTo>
                    <a:pt x="205" y="24"/>
                    <a:pt x="239" y="25"/>
                    <a:pt x="273" y="26"/>
                  </a:cubicBezTo>
                  <a:cubicBezTo>
                    <a:pt x="306" y="26"/>
                    <a:pt x="340" y="27"/>
                    <a:pt x="373" y="28"/>
                  </a:cubicBezTo>
                  <a:cubicBezTo>
                    <a:pt x="389" y="28"/>
                    <a:pt x="405" y="28"/>
                    <a:pt x="420" y="29"/>
                  </a:cubicBezTo>
                  <a:cubicBezTo>
                    <a:pt x="421" y="29"/>
                    <a:pt x="422" y="29"/>
                    <a:pt x="423" y="29"/>
                  </a:cubicBezTo>
                  <a:cubicBezTo>
                    <a:pt x="388" y="56"/>
                    <a:pt x="363" y="76"/>
                    <a:pt x="355" y="83"/>
                  </a:cubicBezTo>
                  <a:cubicBezTo>
                    <a:pt x="347" y="91"/>
                    <a:pt x="342" y="96"/>
                    <a:pt x="340" y="100"/>
                  </a:cubicBezTo>
                  <a:cubicBezTo>
                    <a:pt x="339" y="100"/>
                    <a:pt x="339" y="100"/>
                    <a:pt x="339" y="100"/>
                  </a:cubicBezTo>
                  <a:cubicBezTo>
                    <a:pt x="324" y="95"/>
                    <a:pt x="324" y="98"/>
                    <a:pt x="316" y="97"/>
                  </a:cubicBezTo>
                  <a:cubicBezTo>
                    <a:pt x="279" y="98"/>
                    <a:pt x="279" y="98"/>
                    <a:pt x="279" y="98"/>
                  </a:cubicBezTo>
                  <a:cubicBezTo>
                    <a:pt x="229" y="98"/>
                    <a:pt x="177" y="98"/>
                    <a:pt x="125" y="98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9"/>
                    <a:pt x="40" y="99"/>
                    <a:pt x="40" y="99"/>
                  </a:cubicBezTo>
                  <a:cubicBezTo>
                    <a:pt x="53" y="91"/>
                    <a:pt x="75" y="76"/>
                    <a:pt x="104" y="56"/>
                  </a:cubicBezTo>
                  <a:close/>
                  <a:moveTo>
                    <a:pt x="444" y="571"/>
                  </a:moveTo>
                  <a:cubicBezTo>
                    <a:pt x="434" y="584"/>
                    <a:pt x="423" y="598"/>
                    <a:pt x="414" y="610"/>
                  </a:cubicBezTo>
                  <a:cubicBezTo>
                    <a:pt x="376" y="659"/>
                    <a:pt x="351" y="691"/>
                    <a:pt x="351" y="691"/>
                  </a:cubicBezTo>
                  <a:cubicBezTo>
                    <a:pt x="340" y="704"/>
                    <a:pt x="338" y="709"/>
                    <a:pt x="340" y="709"/>
                  </a:cubicBezTo>
                  <a:cubicBezTo>
                    <a:pt x="338" y="712"/>
                    <a:pt x="335" y="714"/>
                    <a:pt x="330" y="714"/>
                  </a:cubicBezTo>
                  <a:cubicBezTo>
                    <a:pt x="321" y="712"/>
                    <a:pt x="309" y="711"/>
                    <a:pt x="297" y="709"/>
                  </a:cubicBezTo>
                  <a:cubicBezTo>
                    <a:pt x="285" y="708"/>
                    <a:pt x="180" y="707"/>
                    <a:pt x="28" y="706"/>
                  </a:cubicBezTo>
                  <a:cubicBezTo>
                    <a:pt x="18" y="704"/>
                    <a:pt x="23" y="709"/>
                    <a:pt x="22" y="698"/>
                  </a:cubicBezTo>
                  <a:cubicBezTo>
                    <a:pt x="22" y="688"/>
                    <a:pt x="22" y="678"/>
                    <a:pt x="22" y="668"/>
                  </a:cubicBezTo>
                  <a:cubicBezTo>
                    <a:pt x="22" y="648"/>
                    <a:pt x="22" y="627"/>
                    <a:pt x="22" y="605"/>
                  </a:cubicBezTo>
                  <a:cubicBezTo>
                    <a:pt x="22" y="562"/>
                    <a:pt x="23" y="516"/>
                    <a:pt x="23" y="469"/>
                  </a:cubicBezTo>
                  <a:cubicBezTo>
                    <a:pt x="23" y="375"/>
                    <a:pt x="23" y="274"/>
                    <a:pt x="24" y="173"/>
                  </a:cubicBezTo>
                  <a:cubicBezTo>
                    <a:pt x="26" y="151"/>
                    <a:pt x="18" y="110"/>
                    <a:pt x="30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56" y="122"/>
                    <a:pt x="206" y="122"/>
                    <a:pt x="254" y="122"/>
                  </a:cubicBezTo>
                  <a:cubicBezTo>
                    <a:pt x="279" y="122"/>
                    <a:pt x="303" y="122"/>
                    <a:pt x="326" y="122"/>
                  </a:cubicBezTo>
                  <a:cubicBezTo>
                    <a:pt x="331" y="111"/>
                    <a:pt x="328" y="150"/>
                    <a:pt x="329" y="169"/>
                  </a:cubicBezTo>
                  <a:cubicBezTo>
                    <a:pt x="329" y="215"/>
                    <a:pt x="329" y="258"/>
                    <a:pt x="329" y="299"/>
                  </a:cubicBezTo>
                  <a:cubicBezTo>
                    <a:pt x="329" y="464"/>
                    <a:pt x="329" y="586"/>
                    <a:pt x="329" y="623"/>
                  </a:cubicBezTo>
                  <a:cubicBezTo>
                    <a:pt x="331" y="769"/>
                    <a:pt x="345" y="684"/>
                    <a:pt x="352" y="623"/>
                  </a:cubicBezTo>
                  <a:cubicBezTo>
                    <a:pt x="354" y="608"/>
                    <a:pt x="355" y="493"/>
                    <a:pt x="354" y="329"/>
                  </a:cubicBezTo>
                  <a:cubicBezTo>
                    <a:pt x="354" y="288"/>
                    <a:pt x="354" y="244"/>
                    <a:pt x="354" y="197"/>
                  </a:cubicBezTo>
                  <a:cubicBezTo>
                    <a:pt x="354" y="174"/>
                    <a:pt x="354" y="150"/>
                    <a:pt x="354" y="126"/>
                  </a:cubicBezTo>
                  <a:cubicBezTo>
                    <a:pt x="355" y="124"/>
                    <a:pt x="354" y="114"/>
                    <a:pt x="349" y="107"/>
                  </a:cubicBezTo>
                  <a:cubicBezTo>
                    <a:pt x="355" y="106"/>
                    <a:pt x="363" y="104"/>
                    <a:pt x="369" y="101"/>
                  </a:cubicBezTo>
                  <a:cubicBezTo>
                    <a:pt x="374" y="100"/>
                    <a:pt x="405" y="76"/>
                    <a:pt x="448" y="42"/>
                  </a:cubicBezTo>
                  <a:cubicBezTo>
                    <a:pt x="452" y="39"/>
                    <a:pt x="452" y="39"/>
                    <a:pt x="452" y="39"/>
                  </a:cubicBezTo>
                  <a:cubicBezTo>
                    <a:pt x="450" y="42"/>
                    <a:pt x="449" y="46"/>
                    <a:pt x="449" y="49"/>
                  </a:cubicBezTo>
                  <a:cubicBezTo>
                    <a:pt x="445" y="61"/>
                    <a:pt x="446" y="231"/>
                    <a:pt x="447" y="398"/>
                  </a:cubicBezTo>
                  <a:cubicBezTo>
                    <a:pt x="448" y="440"/>
                    <a:pt x="448" y="482"/>
                    <a:pt x="449" y="520"/>
                  </a:cubicBezTo>
                  <a:cubicBezTo>
                    <a:pt x="448" y="540"/>
                    <a:pt x="452" y="560"/>
                    <a:pt x="444" y="57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2457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model code gap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When models don’t show the same things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27848" y="3573016"/>
            <a:ext cx="1734312" cy="432048"/>
          </a:xfrm>
        </p:spPr>
        <p:txBody>
          <a:bodyPr/>
          <a:lstStyle/>
          <a:p>
            <a:r>
              <a:rPr lang="en-GB" sz="2400" dirty="0">
                <a:latin typeface="AA Zuehlke" charset="0"/>
                <a:ea typeface="AA Zuehlke" charset="0"/>
                <a:cs typeface="AA Zuehlke" charset="0"/>
              </a:rPr>
              <a:t>Architecture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625922" y="1986361"/>
            <a:ext cx="3134373" cy="4320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Implementation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216496" y="3425342"/>
            <a:ext cx="2376264" cy="4320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sz="22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265113" indent="-265113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Clr>
                <a:srgbClr val="4D4D4D"/>
              </a:buClr>
              <a:buSzPct val="75000"/>
              <a:buFont typeface="AA Zuehlke" pitchFamily="2" charset="0"/>
              <a:buChar char="•"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538163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803275" indent="-265113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1076325" indent="-27305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 typeface="AA Zuehlke" pitchFamily="2" charset="0"/>
              <a:buChar char="–"/>
              <a:defRPr sz="18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Operations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99456" y="52292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  <a:sym typeface="Wingdings" panose="05000000000000000000" pitchFamily="2" charset="2"/>
              </a:rPr>
              <a:t> Diagrams &amp; Documents</a:t>
            </a:r>
            <a:endParaRPr lang="en-GB" sz="2200" dirty="0">
              <a:latin typeface="AA Zuehlke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27848" y="2552297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  <a:sym typeface="Wingdings" panose="05000000000000000000" pitchFamily="2" charset="2"/>
              </a:rPr>
              <a:t> Code</a:t>
            </a:r>
            <a:endParaRPr lang="en-GB" sz="2200" dirty="0">
              <a:latin typeface="AA Zuehlke" pitchFamily="2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8303095" y="52292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  <a:sym typeface="Wingdings" panose="05000000000000000000" pitchFamily="2" charset="2"/>
              </a:rPr>
              <a:t> Infrastructure</a:t>
            </a:r>
            <a:endParaRPr lang="en-GB" sz="2200" dirty="0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574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42 0.0368 L -0.27123 0.1365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97" y="49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-0.08997 0.0004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05" y="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48148E-6 L 0.08828 0.1782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4" y="8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/>
      <p:bldP spid="8" grpId="0"/>
      <p:bldP spid="3" grpId="0"/>
      <p:bldP spid="4" grpId="0"/>
      <p:bldP spid="9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model code gap - effects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What could go wrong?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3166109260"/>
              </p:ext>
            </p:extLst>
          </p:nvPr>
        </p:nvGraphicFramePr>
        <p:xfrm>
          <a:off x="772585" y="719666"/>
          <a:ext cx="10435983" cy="5517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7528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 Callout 1 (Accent Bar) 8"/>
          <p:cNvSpPr/>
          <p:nvPr/>
        </p:nvSpPr>
        <p:spPr>
          <a:xfrm>
            <a:off x="983432" y="1896927"/>
            <a:ext cx="3312368" cy="775791"/>
          </a:xfrm>
          <a:prstGeom prst="accentCallout1">
            <a:avLst>
              <a:gd name="adj1" fmla="val 43306"/>
              <a:gd name="adj2" fmla="val 105544"/>
              <a:gd name="adj3" fmla="val 87944"/>
              <a:gd name="adj4" fmla="val 129940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Most likely will never get updated when the actual thing is being built</a:t>
            </a:r>
          </a:p>
        </p:txBody>
      </p:sp>
      <p:sp>
        <p:nvSpPr>
          <p:cNvPr id="12" name="Line Callout 1 (Accent Bar) 11"/>
          <p:cNvSpPr/>
          <p:nvPr/>
        </p:nvSpPr>
        <p:spPr>
          <a:xfrm>
            <a:off x="349524" y="5856100"/>
            <a:ext cx="2304256" cy="775791"/>
          </a:xfrm>
          <a:prstGeom prst="accentCallout1">
            <a:avLst>
              <a:gd name="adj1" fmla="val 55584"/>
              <a:gd name="adj2" fmla="val 106119"/>
              <a:gd name="adj3" fmla="val -27467"/>
              <a:gd name="adj4" fmla="val 133966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/>
              <a:t>The end result will look alike, but not the same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8244" y="1758318"/>
            <a:ext cx="8064896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AA Zuehlke" pitchFamily="2" charset="0"/>
              </a:rPr>
              <a:t>But at least its beautiful ;-)</a:t>
            </a:r>
          </a:p>
        </p:txBody>
      </p:sp>
      <p:pic>
        <p:nvPicPr>
          <p:cNvPr id="2054" name="Picture 6" descr="A software architecture sket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6234"/>
            <a:ext cx="5951983" cy="435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/>
              <a:t>Architecture Model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We all know &amp; fear architecture models like these</a:t>
            </a:r>
          </a:p>
        </p:txBody>
      </p:sp>
      <p:pic>
        <p:nvPicPr>
          <p:cNvPr id="3074" name="Picture 2" descr="https://upload.wikimedia.org/wikipedia/commons/0/0a/Urval_av_de_bocker_som_har_vunnit_Nordiska_radets_litteraturpris_under_de_50_ar_som_priset_funnits_%283%2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879" y="1903932"/>
            <a:ext cx="5982121" cy="434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993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6786"/>
          <a:stretch/>
        </p:blipFill>
        <p:spPr>
          <a:xfrm>
            <a:off x="-24680" y="0"/>
            <a:ext cx="1221174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24680" y="0"/>
            <a:ext cx="12201737" cy="1601054"/>
          </a:xfrm>
          <a:prstGeom prst="rect">
            <a:avLst/>
          </a:prstGeom>
          <a:solidFill>
            <a:srgbClr val="F2F2F2">
              <a:alpha val="72157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dirty="0" err="1">
              <a:latin typeface="AA Zuehlke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220993"/>
            <a:ext cx="12177057" cy="712892"/>
          </a:xfrm>
        </p:spPr>
        <p:txBody>
          <a:bodyPr/>
          <a:lstStyle/>
          <a:p>
            <a:pPr algn="ctr"/>
            <a:r>
              <a:rPr lang="en-GB" dirty="0"/>
              <a:t>Simon Browns C4 Architecture Model 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67608" y="930330"/>
            <a:ext cx="6423991" cy="645156"/>
          </a:xfrm>
        </p:spPr>
        <p:txBody>
          <a:bodyPr/>
          <a:lstStyle/>
          <a:p>
            <a:r>
              <a:rPr lang="en-GB" dirty="0"/>
              <a:t>“Diagrams are maps”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348010-9075-4972-A781-5E07DCC8EAD6}"/>
              </a:ext>
            </a:extLst>
          </p:cNvPr>
          <p:cNvSpPr/>
          <p:nvPr/>
        </p:nvSpPr>
        <p:spPr>
          <a:xfrm>
            <a:off x="-14673" y="5269730"/>
            <a:ext cx="12201737" cy="1601054"/>
          </a:xfrm>
          <a:prstGeom prst="rect">
            <a:avLst/>
          </a:prstGeom>
          <a:solidFill>
            <a:srgbClr val="F2F2F2">
              <a:alpha val="72157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dirty="0" err="1">
              <a:latin typeface="AA Zuehlke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9758C7-4130-4A75-A88C-C282FCF746A7}"/>
              </a:ext>
            </a:extLst>
          </p:cNvPr>
          <p:cNvSpPr txBox="1"/>
          <p:nvPr/>
        </p:nvSpPr>
        <p:spPr>
          <a:xfrm>
            <a:off x="7352521" y="5754960"/>
            <a:ext cx="504056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</a:rPr>
              <a:t>http://simonbrown.je</a:t>
            </a:r>
          </a:p>
          <a:p>
            <a:r>
              <a:rPr lang="en-GB" sz="2200" dirty="0">
                <a:latin typeface="AA Zuehlke" pitchFamily="2" charset="0"/>
              </a:rPr>
              <a:t>http://www.codingthearchitecture.com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9F125A-0EB3-4611-8EB8-C77346D80059}"/>
              </a:ext>
            </a:extLst>
          </p:cNvPr>
          <p:cNvSpPr txBox="1"/>
          <p:nvPr/>
        </p:nvSpPr>
        <p:spPr>
          <a:xfrm>
            <a:off x="191344" y="5754960"/>
            <a:ext cx="504056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200" dirty="0">
                <a:latin typeface="AA Zuehlke" pitchFamily="2" charset="0"/>
              </a:rPr>
              <a:t>System Context, Containers, Components, Classes</a:t>
            </a:r>
          </a:p>
        </p:txBody>
      </p:sp>
    </p:spTree>
    <p:extLst>
      <p:ext uri="{BB962C8B-B14F-4D97-AF65-F5344CB8AC3E}">
        <p14:creationId xmlns:p14="http://schemas.microsoft.com/office/powerpoint/2010/main" val="225881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85" y="220993"/>
            <a:ext cx="11216216" cy="712892"/>
          </a:xfrm>
        </p:spPr>
        <p:txBody>
          <a:bodyPr/>
          <a:lstStyle/>
          <a:p>
            <a:r>
              <a:rPr lang="en-GB" dirty="0"/>
              <a:t>Simon Browns C4 Architecture Model</a:t>
            </a:r>
            <a:br>
              <a:rPr lang="en-GB" dirty="0"/>
            </a:b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“Diagrams are maps that help you </a:t>
            </a:r>
            <a:r>
              <a:rPr lang="en-GB" b="1" dirty="0"/>
              <a:t>navigating</a:t>
            </a:r>
            <a:r>
              <a:rPr lang="en-GB" dirty="0"/>
              <a:t>”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 bwMode="gray">
          <a:xfrm>
            <a:off x="5303912" y="-1063009"/>
            <a:ext cx="8412162" cy="7128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8000"/>
              </a:lnSpc>
              <a:spcBef>
                <a:spcPct val="0"/>
              </a:spcBef>
              <a:buNone/>
              <a:defRPr sz="3700" kern="1200">
                <a:solidFill>
                  <a:srgbClr val="4D4D4D"/>
                </a:solidFill>
                <a:latin typeface="AA Zuehlke" panose="02000503060000020004" pitchFamily="2" charset="0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4" name="Text Placeholder 5"/>
          <p:cNvSpPr txBox="1">
            <a:spLocks/>
          </p:cNvSpPr>
          <p:nvPr/>
        </p:nvSpPr>
        <p:spPr>
          <a:xfrm>
            <a:off x="-2688976" y="-1129022"/>
            <a:ext cx="8412161" cy="6451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FontTx/>
              <a:buNone/>
              <a:defRPr sz="2400" kern="120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SzPct val="75000"/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2pPr>
            <a:lvl3pPr marL="265113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3pPr>
            <a:lvl4pPr marL="538162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4pPr>
            <a:lvl5pPr marL="803275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4D4D4D"/>
              </a:buClr>
              <a:buFontTx/>
              <a:buNone/>
              <a:defRPr sz="2200" kern="120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14" y="1479245"/>
            <a:ext cx="1929487" cy="1440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077" y="1479245"/>
            <a:ext cx="1936552" cy="144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9993" y="1479245"/>
            <a:ext cx="1790211" cy="144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44" y="2996952"/>
            <a:ext cx="2505425" cy="359142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2163" y="2996952"/>
            <a:ext cx="2553056" cy="35914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6104" y="2996952"/>
            <a:ext cx="2629267" cy="359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99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ERSINFO" val="ZE2106"/>
  <p:tag name="LANGUAGE" val="2057"/>
  <p:tag name="BRAND" val="0"/>
  <p:tag name="AUTHOR" val="Christian Ed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Copyright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Foote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Da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lideNumb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heme/theme1.xml><?xml version="1.0" encoding="utf-8"?>
<a:theme xmlns:a="http://schemas.openxmlformats.org/drawingml/2006/main" name="Zuehlke">
  <a:themeElements>
    <a:clrScheme name="Zuehlke">
      <a:dk1>
        <a:srgbClr val="4D4D4D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820A"/>
        </a:solidFill>
        <a:ln w="12700">
          <a:noFill/>
        </a:ln>
      </a:spPr>
      <a:bodyPr rtlCol="0" anchor="ctr"/>
      <a:lstStyle>
        <a:defPPr algn="ctr">
          <a:defRPr sz="2200" dirty="0" err="1" smtClean="0">
            <a:latin typeface="AA Zuehlke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>
          <a:defRPr sz="2200" dirty="0" err="1" smtClean="0">
            <a:latin typeface="AA Zuehlke" pitchFamily="2" charset="0"/>
          </a:defRPr>
        </a:defPPr>
      </a:lstStyle>
    </a:txDef>
  </a:objectDefaults>
  <a:extraClrSchemeLst>
    <a:extraClrScheme>
      <a:clrScheme name="Zuehlke">
        <a:dk1>
          <a:srgbClr val="4D4D4D"/>
        </a:dk1>
        <a:lt1>
          <a:srgbClr val="FFFFFF"/>
        </a:lt1>
        <a:dk2>
          <a:srgbClr val="4D4D4D"/>
        </a:dk2>
        <a:lt2>
          <a:srgbClr val="E6E6E6"/>
        </a:lt2>
        <a:accent1>
          <a:srgbClr val="FF820A"/>
        </a:accent1>
        <a:accent2>
          <a:srgbClr val="FEE840"/>
        </a:accent2>
        <a:accent3>
          <a:srgbClr val="90CB33"/>
        </a:accent3>
        <a:accent4>
          <a:srgbClr val="73B1FE"/>
        </a:accent4>
        <a:accent5>
          <a:srgbClr val="C0C0C0"/>
        </a:accent5>
        <a:accent6>
          <a:srgbClr val="FEB080"/>
        </a:accent6>
        <a:hlink>
          <a:srgbClr val="4095FE"/>
        </a:hlink>
        <a:folHlink>
          <a:srgbClr val="4095FE"/>
        </a:folHlink>
      </a:clrScheme>
    </a:extraClrScheme>
  </a:extraClrSchemeLst>
  <a:extLst>
    <a:ext uri="{05A4C25C-085E-4340-85A3-A5531E510DB2}">
      <thm15:themeFamily xmlns:thm15="http://schemas.microsoft.com/office/thememl/2012/main" name="Zuehlke_169_20141204(1).potx" id="{7D1C89C3-7379-4B75-8C88-7CE7836178D5}" vid="{FB395907-0729-4388-AFFA-84C054548188}"/>
    </a:ext>
  </a:extLst>
</a:theme>
</file>

<file path=ppt/theme/theme2.xml><?xml version="1.0" encoding="utf-8"?>
<a:theme xmlns:a="http://schemas.openxmlformats.org/drawingml/2006/main" name="Office Theme">
  <a:themeElements>
    <a:clrScheme name="Zuehlke">
      <a:dk1>
        <a:srgbClr val="000000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Zuehlke">
      <a:dk1>
        <a:srgbClr val="000000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Zuehlke_169</Template>
  <TotalTime>0</TotalTime>
  <Words>661</Words>
  <Application>Microsoft Office PowerPoint</Application>
  <PresentationFormat>Widescreen</PresentationFormat>
  <Paragraphs>168</Paragraphs>
  <Slides>21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AA Zuehlke</vt:lpstr>
      <vt:lpstr>Times New Roman</vt:lpstr>
      <vt:lpstr>Zuehlke</vt:lpstr>
      <vt:lpstr>Architecture &amp; Infrastructure As Code</vt:lpstr>
      <vt:lpstr>About me</vt:lpstr>
      <vt:lpstr>The model code gap</vt:lpstr>
      <vt:lpstr>The model code gap</vt:lpstr>
      <vt:lpstr>The model code gap</vt:lpstr>
      <vt:lpstr>The model code gap - effects</vt:lpstr>
      <vt:lpstr>Architecture Model</vt:lpstr>
      <vt:lpstr>Simon Browns C4 Architecture Model </vt:lpstr>
      <vt:lpstr>Simon Browns C4 Architecture Model </vt:lpstr>
      <vt:lpstr>Simon Browns Structurizr</vt:lpstr>
      <vt:lpstr>Architecture as Code</vt:lpstr>
      <vt:lpstr>“Infrastructure” as code</vt:lpstr>
      <vt:lpstr>Infrastructure as code</vt:lpstr>
      <vt:lpstr>Infrastructure as code</vt:lpstr>
      <vt:lpstr>Infrastructure as Code</vt:lpstr>
      <vt:lpstr>Infrastructure as Code</vt:lpstr>
      <vt:lpstr>Infrastructure &amp; architecture as code</vt:lpstr>
      <vt:lpstr>Recap</vt:lpstr>
      <vt:lpstr>Thank you for listening – any questions? </vt:lpstr>
      <vt:lpstr>Infrastructure &amp; architecture as code</vt:lpstr>
      <vt:lpstr>Infrastructure &amp; architecture as code</vt:lpstr>
    </vt:vector>
  </TitlesOfParts>
  <Company>Zühlke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&amp; Infrastructure As Code</dc:title>
  <dc:creator>ched</dc:creator>
  <cp:lastModifiedBy>Eder, Christian</cp:lastModifiedBy>
  <cp:revision>90</cp:revision>
  <dcterms:created xsi:type="dcterms:W3CDTF">2018-01-18T05:59:32Z</dcterms:created>
  <dcterms:modified xsi:type="dcterms:W3CDTF">2019-10-18T11:24:50Z</dcterms:modified>
</cp:coreProperties>
</file>

<file path=docProps/thumbnail.jpeg>
</file>